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6"/>
  </p:notesMasterIdLst>
  <p:sldIdLst>
    <p:sldId id="256" r:id="rId2"/>
    <p:sldId id="300" r:id="rId3"/>
    <p:sldId id="301" r:id="rId4"/>
    <p:sldId id="258" r:id="rId5"/>
    <p:sldId id="288" r:id="rId6"/>
    <p:sldId id="290" r:id="rId7"/>
    <p:sldId id="291" r:id="rId8"/>
    <p:sldId id="275" r:id="rId9"/>
    <p:sldId id="276" r:id="rId10"/>
    <p:sldId id="257" r:id="rId11"/>
    <p:sldId id="259" r:id="rId12"/>
    <p:sldId id="260" r:id="rId13"/>
    <p:sldId id="294" r:id="rId14"/>
    <p:sldId id="261" r:id="rId15"/>
    <p:sldId id="262" r:id="rId16"/>
    <p:sldId id="293" r:id="rId17"/>
    <p:sldId id="263" r:id="rId18"/>
    <p:sldId id="264" r:id="rId19"/>
    <p:sldId id="267" r:id="rId20"/>
    <p:sldId id="269" r:id="rId21"/>
    <p:sldId id="270" r:id="rId22"/>
    <p:sldId id="266" r:id="rId23"/>
    <p:sldId id="271" r:id="rId24"/>
    <p:sldId id="272" r:id="rId25"/>
    <p:sldId id="273" r:id="rId26"/>
    <p:sldId id="274" r:id="rId27"/>
    <p:sldId id="295" r:id="rId28"/>
    <p:sldId id="277" r:id="rId29"/>
    <p:sldId id="296" r:id="rId30"/>
    <p:sldId id="297" r:id="rId31"/>
    <p:sldId id="299" r:id="rId32"/>
    <p:sldId id="298" r:id="rId33"/>
    <p:sldId id="278" r:id="rId34"/>
    <p:sldId id="279" r:id="rId35"/>
    <p:sldId id="310" r:id="rId36"/>
    <p:sldId id="308" r:id="rId37"/>
    <p:sldId id="304" r:id="rId38"/>
    <p:sldId id="309" r:id="rId39"/>
    <p:sldId id="311" r:id="rId40"/>
    <p:sldId id="312" r:id="rId41"/>
    <p:sldId id="307" r:id="rId42"/>
    <p:sldId id="287" r:id="rId43"/>
    <p:sldId id="292" r:id="rId44"/>
    <p:sldId id="31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E9E4F-AA6D-4C42-960B-762624E6208B}" v="2" dt="2021-04-28T12:55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B449-187B-4D70-8CE4-4E9FB03DC7B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9FDBB8-ADEB-4733-B963-129FB45ECF79}">
      <dgm:prSet phldrT="[Tekst]"/>
      <dgm:spPr/>
      <dgm:t>
        <a:bodyPr/>
        <a:lstStyle/>
        <a:p>
          <a:r>
            <a:rPr lang="pl-PL"/>
            <a:t>Projekt systemu wspomagającego zarządzanie drukarnią 3D</a:t>
          </a:r>
        </a:p>
      </dgm:t>
    </dgm:pt>
    <dgm:pt modelId="{F6BAB40E-4980-4F66-8C7D-8E367F0F24EB}" type="parTrans" cxnId="{93256C88-8534-418E-BE2E-CD6763BDC334}">
      <dgm:prSet/>
      <dgm:spPr/>
      <dgm:t>
        <a:bodyPr/>
        <a:lstStyle/>
        <a:p>
          <a:endParaRPr lang="pl-PL"/>
        </a:p>
      </dgm:t>
    </dgm:pt>
    <dgm:pt modelId="{52696B2B-697D-41F0-AB0C-0F9BDA760BA7}" type="sibTrans" cxnId="{93256C88-8534-418E-BE2E-CD6763BDC334}">
      <dgm:prSet/>
      <dgm:spPr/>
      <dgm:t>
        <a:bodyPr/>
        <a:lstStyle/>
        <a:p>
          <a:endParaRPr lang="pl-PL"/>
        </a:p>
      </dgm:t>
    </dgm:pt>
    <dgm:pt modelId="{06B87CC7-3E27-4B97-B8A4-C61909D74E13}">
      <dgm:prSet phldrT="[Tekst]" custT="1"/>
      <dgm:spPr/>
      <dgm:t>
        <a:bodyPr/>
        <a:lstStyle/>
        <a:p>
          <a:r>
            <a:rPr lang="pl-PL" sz="1050"/>
            <a:t>Dział produkcyjny</a:t>
          </a:r>
        </a:p>
      </dgm:t>
    </dgm:pt>
    <dgm:pt modelId="{0AFB95E3-21E1-44B7-B5C9-8302B55CCA4F}" type="parTrans" cxnId="{8AD014ED-E37B-4DF4-9B30-A50D7FDABCD5}">
      <dgm:prSet/>
      <dgm:spPr/>
      <dgm:t>
        <a:bodyPr/>
        <a:lstStyle/>
        <a:p>
          <a:endParaRPr lang="pl-PL"/>
        </a:p>
      </dgm:t>
    </dgm:pt>
    <dgm:pt modelId="{872A18EC-04F2-44DE-A2FB-2E09C42E2D5D}" type="sibTrans" cxnId="{8AD014ED-E37B-4DF4-9B30-A50D7FDABCD5}">
      <dgm:prSet/>
      <dgm:spPr/>
      <dgm:t>
        <a:bodyPr/>
        <a:lstStyle/>
        <a:p>
          <a:endParaRPr lang="pl-PL"/>
        </a:p>
      </dgm:t>
    </dgm:pt>
    <dgm:pt modelId="{02E7E825-140E-43EC-B79A-C52A5DCE7D61}">
      <dgm:prSet phldrT="[Tekst]" custT="1"/>
      <dgm:spPr/>
      <dgm:t>
        <a:bodyPr/>
        <a:lstStyle/>
        <a:p>
          <a:r>
            <a:rPr lang="pl-PL" sz="1050"/>
            <a:t>Dział magazynowy</a:t>
          </a:r>
        </a:p>
      </dgm:t>
    </dgm:pt>
    <dgm:pt modelId="{83E944A5-3412-4080-A24D-8298F217D083}" type="parTrans" cxnId="{2A5D6E90-2D50-4B0D-9036-FE12F902DB75}">
      <dgm:prSet/>
      <dgm:spPr/>
      <dgm:t>
        <a:bodyPr/>
        <a:lstStyle/>
        <a:p>
          <a:endParaRPr lang="pl-PL"/>
        </a:p>
      </dgm:t>
    </dgm:pt>
    <dgm:pt modelId="{44E21475-6859-4704-9EEF-0B94A2EC9A9D}" type="sibTrans" cxnId="{2A5D6E90-2D50-4B0D-9036-FE12F902DB75}">
      <dgm:prSet/>
      <dgm:spPr/>
      <dgm:t>
        <a:bodyPr/>
        <a:lstStyle/>
        <a:p>
          <a:endParaRPr lang="pl-PL"/>
        </a:p>
      </dgm:t>
    </dgm:pt>
    <dgm:pt modelId="{AB55B4F5-A194-47C7-B4CF-ADF6737BB6AE}">
      <dgm:prSet phldrT="[Tekst]" custT="1"/>
      <dgm:spPr/>
      <dgm:t>
        <a:bodyPr/>
        <a:lstStyle/>
        <a:p>
          <a:r>
            <a:rPr lang="pl-PL" sz="1050"/>
            <a:t>Logistyka</a:t>
          </a:r>
        </a:p>
      </dgm:t>
    </dgm:pt>
    <dgm:pt modelId="{C552946B-6743-4457-BC0F-68BAD10C6480}" type="parTrans" cxnId="{79F4A9D4-022E-4C5B-8516-9E4D81E7357E}">
      <dgm:prSet/>
      <dgm:spPr/>
      <dgm:t>
        <a:bodyPr/>
        <a:lstStyle/>
        <a:p>
          <a:endParaRPr lang="pl-PL"/>
        </a:p>
      </dgm:t>
    </dgm:pt>
    <dgm:pt modelId="{6CAEA92A-0581-48AF-B0BC-1CF20BCA45C3}" type="sibTrans" cxnId="{79F4A9D4-022E-4C5B-8516-9E4D81E7357E}">
      <dgm:prSet/>
      <dgm:spPr/>
      <dgm:t>
        <a:bodyPr/>
        <a:lstStyle/>
        <a:p>
          <a:endParaRPr lang="pl-PL"/>
        </a:p>
      </dgm:t>
    </dgm:pt>
    <dgm:pt modelId="{1436F71B-DB12-40AC-8E9E-7262B9560709}">
      <dgm:prSet phldrT="[Tekst]" custT="1"/>
      <dgm:spPr/>
      <dgm:t>
        <a:bodyPr/>
        <a:lstStyle/>
        <a:p>
          <a:r>
            <a:rPr lang="pl-PL" sz="1050"/>
            <a:t>Planowanie produkcji</a:t>
          </a:r>
        </a:p>
      </dgm:t>
    </dgm:pt>
    <dgm:pt modelId="{B577DC8F-4037-46E3-BFC7-9885837F6A12}" type="parTrans" cxnId="{76FED568-E381-4FF3-845A-D82360FDE9BF}">
      <dgm:prSet/>
      <dgm:spPr/>
      <dgm:t>
        <a:bodyPr/>
        <a:lstStyle/>
        <a:p>
          <a:endParaRPr lang="pl-PL"/>
        </a:p>
      </dgm:t>
    </dgm:pt>
    <dgm:pt modelId="{41DCE293-27E1-4A7D-B505-A9BED7EE6A8E}" type="sibTrans" cxnId="{76FED568-E381-4FF3-845A-D82360FDE9BF}">
      <dgm:prSet/>
      <dgm:spPr/>
      <dgm:t>
        <a:bodyPr/>
        <a:lstStyle/>
        <a:p>
          <a:endParaRPr lang="pl-PL"/>
        </a:p>
      </dgm:t>
    </dgm:pt>
    <dgm:pt modelId="{9B2E8418-4335-4AEF-B965-FD37A13CFFAA}">
      <dgm:prSet phldrT="[Tekst]" custT="1"/>
      <dgm:spPr/>
      <dgm:t>
        <a:bodyPr/>
        <a:lstStyle/>
        <a:p>
          <a:r>
            <a:rPr lang="pl-PL" sz="1050"/>
            <a:t>Warsztat</a:t>
          </a:r>
        </a:p>
      </dgm:t>
    </dgm:pt>
    <dgm:pt modelId="{FCF0207B-4476-42B0-9953-B90F16792CEA}" type="parTrans" cxnId="{47660C06-0651-4AA8-BEF2-FA9125863022}">
      <dgm:prSet/>
      <dgm:spPr/>
      <dgm:t>
        <a:bodyPr/>
        <a:lstStyle/>
        <a:p>
          <a:endParaRPr lang="pl-PL"/>
        </a:p>
      </dgm:t>
    </dgm:pt>
    <dgm:pt modelId="{3E5C1A17-6806-4E52-ABFA-ADE1BA439CD0}" type="sibTrans" cxnId="{47660C06-0651-4AA8-BEF2-FA9125863022}">
      <dgm:prSet/>
      <dgm:spPr/>
      <dgm:t>
        <a:bodyPr/>
        <a:lstStyle/>
        <a:p>
          <a:endParaRPr lang="pl-PL"/>
        </a:p>
      </dgm:t>
    </dgm:pt>
    <dgm:pt modelId="{83A9962B-F74B-4291-AC71-D9A91CD5A0A4}">
      <dgm:prSet phldrT="[Tekst]" custT="1"/>
      <dgm:spPr/>
      <dgm:t>
        <a:bodyPr/>
        <a:lstStyle/>
        <a:p>
          <a:r>
            <a:rPr lang="pl-PL" sz="1050"/>
            <a:t>Obsługa techniczna</a:t>
          </a:r>
        </a:p>
      </dgm:t>
    </dgm:pt>
    <dgm:pt modelId="{253E2E38-CBD1-4B76-9401-9CE349DB8FE3}" type="parTrans" cxnId="{E4F08F85-43BB-4142-8AF2-3CD3E8C76B34}">
      <dgm:prSet/>
      <dgm:spPr/>
      <dgm:t>
        <a:bodyPr/>
        <a:lstStyle/>
        <a:p>
          <a:endParaRPr lang="pl-PL"/>
        </a:p>
      </dgm:t>
    </dgm:pt>
    <dgm:pt modelId="{3239D6B6-F41D-4C9A-AD4F-906227BBA834}" type="sibTrans" cxnId="{E4F08F85-43BB-4142-8AF2-3CD3E8C76B34}">
      <dgm:prSet/>
      <dgm:spPr/>
      <dgm:t>
        <a:bodyPr/>
        <a:lstStyle/>
        <a:p>
          <a:endParaRPr lang="pl-PL"/>
        </a:p>
      </dgm:t>
    </dgm:pt>
    <dgm:pt modelId="{AA28AEBD-E3C7-479B-BD35-3F6CEE11CAF3}">
      <dgm:prSet phldrT="[Tekst]" custT="1"/>
      <dgm:spPr/>
      <dgm:t>
        <a:bodyPr/>
        <a:lstStyle/>
        <a:p>
          <a:r>
            <a:rPr lang="pl-PL" sz="1050"/>
            <a:t>Klient</a:t>
          </a:r>
        </a:p>
      </dgm:t>
    </dgm:pt>
    <dgm:pt modelId="{7A9307C9-DD3B-4744-AFB5-E8FCAEE52AAF}" type="parTrans" cxnId="{AFDD30FC-24CC-4129-8CBA-D3374027E73D}">
      <dgm:prSet/>
      <dgm:spPr/>
      <dgm:t>
        <a:bodyPr/>
        <a:lstStyle/>
        <a:p>
          <a:endParaRPr lang="pl-PL"/>
        </a:p>
      </dgm:t>
    </dgm:pt>
    <dgm:pt modelId="{58715EE7-7541-4E82-B753-D2497C5F1C64}" type="sibTrans" cxnId="{AFDD30FC-24CC-4129-8CBA-D3374027E73D}">
      <dgm:prSet/>
      <dgm:spPr/>
      <dgm:t>
        <a:bodyPr/>
        <a:lstStyle/>
        <a:p>
          <a:endParaRPr lang="pl-PL"/>
        </a:p>
      </dgm:t>
    </dgm:pt>
    <dgm:pt modelId="{9F2C8617-6847-403D-B294-53B0DDB39F91}">
      <dgm:prSet phldrT="[Tekst]" custT="1"/>
      <dgm:spPr/>
      <dgm:t>
        <a:bodyPr/>
        <a:lstStyle/>
        <a:p>
          <a:r>
            <a:rPr lang="pl-PL" sz="1050"/>
            <a:t>Typ elementu produkowanego</a:t>
          </a:r>
        </a:p>
      </dgm:t>
    </dgm:pt>
    <dgm:pt modelId="{F7CB8758-84A0-4F71-81D3-E3CA3F958D87}" type="parTrans" cxnId="{5EA8CA4B-A389-4438-9B62-0F83594634DC}">
      <dgm:prSet/>
      <dgm:spPr/>
      <dgm:t>
        <a:bodyPr/>
        <a:lstStyle/>
        <a:p>
          <a:endParaRPr lang="pl-PL"/>
        </a:p>
      </dgm:t>
    </dgm:pt>
    <dgm:pt modelId="{29EE9B31-7D84-439F-8C61-ABAE4ABE2591}" type="sibTrans" cxnId="{5EA8CA4B-A389-4438-9B62-0F83594634DC}">
      <dgm:prSet/>
      <dgm:spPr/>
      <dgm:t>
        <a:bodyPr/>
        <a:lstStyle/>
        <a:p>
          <a:endParaRPr lang="pl-PL"/>
        </a:p>
      </dgm:t>
    </dgm:pt>
    <dgm:pt modelId="{2B36E721-DCE0-4F28-B117-F4AC1EF3F4C2}">
      <dgm:prSet phldrT="[Tekst]" custT="1"/>
      <dgm:spPr/>
      <dgm:t>
        <a:bodyPr/>
        <a:lstStyle/>
        <a:p>
          <a:r>
            <a:rPr lang="pl-PL" sz="1050"/>
            <a:t>Dział zarządzania</a:t>
          </a:r>
        </a:p>
      </dgm:t>
    </dgm:pt>
    <dgm:pt modelId="{96971F00-9A31-4CDE-A917-6B4D1683C856}" type="parTrans" cxnId="{9CE1AC99-2A8A-41D4-A2E7-0B27B3898702}">
      <dgm:prSet/>
      <dgm:spPr/>
      <dgm:t>
        <a:bodyPr/>
        <a:lstStyle/>
        <a:p>
          <a:endParaRPr lang="pl-PL"/>
        </a:p>
      </dgm:t>
    </dgm:pt>
    <dgm:pt modelId="{676AFB2D-4D6F-40EC-955D-27B193D266EE}" type="sibTrans" cxnId="{9CE1AC99-2A8A-41D4-A2E7-0B27B3898702}">
      <dgm:prSet/>
      <dgm:spPr/>
      <dgm:t>
        <a:bodyPr/>
        <a:lstStyle/>
        <a:p>
          <a:endParaRPr lang="pl-PL"/>
        </a:p>
      </dgm:t>
    </dgm:pt>
    <dgm:pt modelId="{0633CEE9-3027-429C-A87B-35046FA35B71}">
      <dgm:prSet phldrT="[Tekst]" custT="1"/>
      <dgm:spPr/>
      <dgm:t>
        <a:bodyPr/>
        <a:lstStyle/>
        <a:p>
          <a:r>
            <a:rPr lang="pl-PL" sz="1050"/>
            <a:t>Użytkownik</a:t>
          </a:r>
        </a:p>
      </dgm:t>
    </dgm:pt>
    <dgm:pt modelId="{96307DBE-98AE-45C0-953C-0FF326B32B70}" type="parTrans" cxnId="{023C3DBD-0C0C-4976-B436-6320BC410922}">
      <dgm:prSet/>
      <dgm:spPr/>
      <dgm:t>
        <a:bodyPr/>
        <a:lstStyle/>
        <a:p>
          <a:endParaRPr lang="pl-PL"/>
        </a:p>
      </dgm:t>
    </dgm:pt>
    <dgm:pt modelId="{3E40638E-80A8-4A86-B778-B4A626842D13}" type="sibTrans" cxnId="{023C3DBD-0C0C-4976-B436-6320BC410922}">
      <dgm:prSet/>
      <dgm:spPr/>
      <dgm:t>
        <a:bodyPr/>
        <a:lstStyle/>
        <a:p>
          <a:endParaRPr lang="pl-PL"/>
        </a:p>
      </dgm:t>
    </dgm:pt>
    <dgm:pt modelId="{21B1D48B-984E-4649-B193-BBFD3E5CCFA1}">
      <dgm:prSet phldrT="[Tekst]" custT="1"/>
      <dgm:spPr/>
      <dgm:t>
        <a:bodyPr/>
        <a:lstStyle/>
        <a:p>
          <a:r>
            <a:rPr lang="pl-PL" sz="1050"/>
            <a:t>Kontrola jakości</a:t>
          </a:r>
        </a:p>
      </dgm:t>
    </dgm:pt>
    <dgm:pt modelId="{63D13790-2500-460C-844C-E740C8F15246}" type="parTrans" cxnId="{67882BFF-E2F8-4540-9D15-7C121D06F131}">
      <dgm:prSet/>
      <dgm:spPr/>
      <dgm:t>
        <a:bodyPr/>
        <a:lstStyle/>
        <a:p>
          <a:endParaRPr lang="pl-PL"/>
        </a:p>
      </dgm:t>
    </dgm:pt>
    <dgm:pt modelId="{491E2083-5A35-4443-A7E9-9FC4ECD4DE77}" type="sibTrans" cxnId="{67882BFF-E2F8-4540-9D15-7C121D06F131}">
      <dgm:prSet/>
      <dgm:spPr/>
      <dgm:t>
        <a:bodyPr/>
        <a:lstStyle/>
        <a:p>
          <a:endParaRPr lang="pl-PL"/>
        </a:p>
      </dgm:t>
    </dgm:pt>
    <dgm:pt modelId="{A5B4D318-EDF1-48C2-883A-9CA771FC752F}">
      <dgm:prSet phldrT="[Tekst]" custT="1"/>
      <dgm:spPr/>
      <dgm:t>
        <a:bodyPr/>
        <a:lstStyle/>
        <a:p>
          <a:r>
            <a:rPr lang="pl-PL" sz="1050"/>
            <a:t>Zamówienia i oferty</a:t>
          </a:r>
        </a:p>
      </dgm:t>
    </dgm:pt>
    <dgm:pt modelId="{CE0A6BC4-48E8-4336-8485-5DC2D4448850}" type="parTrans" cxnId="{5BF633BA-5581-478A-B08D-1141D406F814}">
      <dgm:prSet/>
      <dgm:spPr/>
      <dgm:t>
        <a:bodyPr/>
        <a:lstStyle/>
        <a:p>
          <a:endParaRPr lang="pl-PL"/>
        </a:p>
      </dgm:t>
    </dgm:pt>
    <dgm:pt modelId="{88225B00-21C1-43A7-A7EB-13F4598BDD70}" type="sibTrans" cxnId="{5BF633BA-5581-478A-B08D-1141D406F814}">
      <dgm:prSet/>
      <dgm:spPr/>
      <dgm:t>
        <a:bodyPr/>
        <a:lstStyle/>
        <a:p>
          <a:endParaRPr lang="pl-PL"/>
        </a:p>
      </dgm:t>
    </dgm:pt>
    <dgm:pt modelId="{13903C6A-8C6A-407C-A100-C1D77DF35181}">
      <dgm:prSet phldrT="[Tekst]" custT="1"/>
      <dgm:spPr/>
      <dgm:t>
        <a:bodyPr/>
        <a:lstStyle/>
        <a:p>
          <a:r>
            <a:rPr lang="pl-PL" sz="1050"/>
            <a:t>Księgowość</a:t>
          </a:r>
        </a:p>
      </dgm:t>
    </dgm:pt>
    <dgm:pt modelId="{50343529-B609-4CD2-92DD-876B67F1D562}" type="parTrans" cxnId="{532BD377-E725-4B6A-BF8B-1AD70D1BF35C}">
      <dgm:prSet/>
      <dgm:spPr/>
      <dgm:t>
        <a:bodyPr/>
        <a:lstStyle/>
        <a:p>
          <a:endParaRPr lang="pl-PL"/>
        </a:p>
      </dgm:t>
    </dgm:pt>
    <dgm:pt modelId="{6E3669F8-10C8-474A-B41E-43DB3CA0EC13}" type="sibTrans" cxnId="{532BD377-E725-4B6A-BF8B-1AD70D1BF35C}">
      <dgm:prSet/>
      <dgm:spPr/>
      <dgm:t>
        <a:bodyPr/>
        <a:lstStyle/>
        <a:p>
          <a:endParaRPr lang="pl-PL"/>
        </a:p>
      </dgm:t>
    </dgm:pt>
    <dgm:pt modelId="{AC8F8E05-892A-4D8F-8A5D-50968FE7E6F7}">
      <dgm:prSet phldrT="[Tekst]" custT="1"/>
      <dgm:spPr/>
      <dgm:t>
        <a:bodyPr/>
        <a:lstStyle/>
        <a:p>
          <a:r>
            <a:rPr lang="pl-PL" sz="1050"/>
            <a:t>Produkt</a:t>
          </a:r>
        </a:p>
      </dgm:t>
    </dgm:pt>
    <dgm:pt modelId="{43B6EF14-0155-49BD-B268-772C958925EA}" type="parTrans" cxnId="{263C7B7F-D2DB-44DF-8163-713CCD6365F3}">
      <dgm:prSet/>
      <dgm:spPr/>
      <dgm:t>
        <a:bodyPr/>
        <a:lstStyle/>
        <a:p>
          <a:endParaRPr lang="pl-PL"/>
        </a:p>
      </dgm:t>
    </dgm:pt>
    <dgm:pt modelId="{9A68DDF4-1944-44C9-AC87-1BD533A9669B}" type="sibTrans" cxnId="{263C7B7F-D2DB-44DF-8163-713CCD6365F3}">
      <dgm:prSet/>
      <dgm:spPr/>
      <dgm:t>
        <a:bodyPr/>
        <a:lstStyle/>
        <a:p>
          <a:endParaRPr lang="pl-PL"/>
        </a:p>
      </dgm:t>
    </dgm:pt>
    <dgm:pt modelId="{5C590D99-BC0F-4B3C-90A4-06BAC41B9AD0}">
      <dgm:prSet phldrT="[Tekst]" custT="1"/>
      <dgm:spPr/>
      <dgm:t>
        <a:bodyPr/>
        <a:lstStyle/>
        <a:p>
          <a:r>
            <a:rPr lang="pl-PL" sz="1050"/>
            <a:t>Substrat</a:t>
          </a:r>
        </a:p>
      </dgm:t>
    </dgm:pt>
    <dgm:pt modelId="{514A3526-3A7E-4EA3-96E0-E24A36998CE4}" type="parTrans" cxnId="{D457A0DC-8A71-4A9B-83FB-85464724DD43}">
      <dgm:prSet/>
      <dgm:spPr/>
      <dgm:t>
        <a:bodyPr/>
        <a:lstStyle/>
        <a:p>
          <a:endParaRPr lang="pl-PL"/>
        </a:p>
      </dgm:t>
    </dgm:pt>
    <dgm:pt modelId="{26BDB295-5DD1-4D27-BB5B-0A627F16BE13}" type="sibTrans" cxnId="{D457A0DC-8A71-4A9B-83FB-85464724DD43}">
      <dgm:prSet/>
      <dgm:spPr/>
      <dgm:t>
        <a:bodyPr/>
        <a:lstStyle/>
        <a:p>
          <a:endParaRPr lang="pl-PL"/>
        </a:p>
      </dgm:t>
    </dgm:pt>
    <dgm:pt modelId="{F2F57376-56B7-4030-A3E8-FEB59EB17E82}" type="pres">
      <dgm:prSet presAssocID="{570DB449-187B-4D70-8CE4-4E9FB03DC7B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1138C4-01FB-4F3C-A1B6-4FB7A4778CBF}" type="pres">
      <dgm:prSet presAssocID="{559FDBB8-ADEB-4733-B963-129FB45ECF79}" presName="centerShape" presStyleLbl="node0" presStyleIdx="0" presStyleCnt="1" custScaleX="192104" custScaleY="160564"/>
      <dgm:spPr/>
    </dgm:pt>
    <dgm:pt modelId="{4038E857-EE6B-4320-8BD3-9357C77B14EE}" type="pres">
      <dgm:prSet presAssocID="{0AFB95E3-21E1-44B7-B5C9-8302B55CCA4F}" presName="Name9" presStyleLbl="parChTrans1D2" presStyleIdx="0" presStyleCnt="15"/>
      <dgm:spPr/>
    </dgm:pt>
    <dgm:pt modelId="{ED93A2B0-2490-4AB9-9105-CE9FB8FEB73F}" type="pres">
      <dgm:prSet presAssocID="{0AFB95E3-21E1-44B7-B5C9-8302B55CCA4F}" presName="connTx" presStyleLbl="parChTrans1D2" presStyleIdx="0" presStyleCnt="15"/>
      <dgm:spPr/>
    </dgm:pt>
    <dgm:pt modelId="{1147BB28-6DDE-4C5C-8778-51D7875E52AC}" type="pres">
      <dgm:prSet presAssocID="{06B87CC7-3E27-4B97-B8A4-C61909D74E13}" presName="node" presStyleLbl="node1" presStyleIdx="0" presStyleCnt="15" custScaleX="150804" custScaleY="135021" custRadScaleRad="99705" custRadScaleInc="12825">
        <dgm:presLayoutVars>
          <dgm:bulletEnabled val="1"/>
        </dgm:presLayoutVars>
      </dgm:prSet>
      <dgm:spPr/>
    </dgm:pt>
    <dgm:pt modelId="{969E33AE-67ED-4EFE-A552-5CA95D8AD1E8}" type="pres">
      <dgm:prSet presAssocID="{83E944A5-3412-4080-A24D-8298F217D083}" presName="Name9" presStyleLbl="parChTrans1D2" presStyleIdx="1" presStyleCnt="15"/>
      <dgm:spPr/>
    </dgm:pt>
    <dgm:pt modelId="{BB832E33-6444-4447-9528-C7252865B168}" type="pres">
      <dgm:prSet presAssocID="{83E944A5-3412-4080-A24D-8298F217D083}" presName="connTx" presStyleLbl="parChTrans1D2" presStyleIdx="1" presStyleCnt="15"/>
      <dgm:spPr/>
    </dgm:pt>
    <dgm:pt modelId="{57CC86BF-D26B-4C4C-BEBF-677542AC3D4A}" type="pres">
      <dgm:prSet presAssocID="{02E7E825-140E-43EC-B79A-C52A5DCE7D61}" presName="node" presStyleLbl="node1" presStyleIdx="1" presStyleCnt="15" custScaleX="141281" custScaleY="135021">
        <dgm:presLayoutVars>
          <dgm:bulletEnabled val="1"/>
        </dgm:presLayoutVars>
      </dgm:prSet>
      <dgm:spPr/>
    </dgm:pt>
    <dgm:pt modelId="{88CCFF3A-3237-422D-91B8-94F35760759A}" type="pres">
      <dgm:prSet presAssocID="{96971F00-9A31-4CDE-A917-6B4D1683C856}" presName="Name9" presStyleLbl="parChTrans1D2" presStyleIdx="2" presStyleCnt="15"/>
      <dgm:spPr/>
    </dgm:pt>
    <dgm:pt modelId="{A7C4E4B6-B570-4A2F-975D-51F5CD985DEA}" type="pres">
      <dgm:prSet presAssocID="{96971F00-9A31-4CDE-A917-6B4D1683C856}" presName="connTx" presStyleLbl="parChTrans1D2" presStyleIdx="2" presStyleCnt="15"/>
      <dgm:spPr/>
    </dgm:pt>
    <dgm:pt modelId="{E7183336-5129-4299-8B7F-149A3592DFCE}" type="pres">
      <dgm:prSet presAssocID="{2B36E721-DCE0-4F28-B117-F4AC1EF3F4C2}" presName="node" presStyleLbl="node1" presStyleIdx="2" presStyleCnt="15" custScaleX="141281" custScaleY="135021">
        <dgm:presLayoutVars>
          <dgm:bulletEnabled val="1"/>
        </dgm:presLayoutVars>
      </dgm:prSet>
      <dgm:spPr/>
    </dgm:pt>
    <dgm:pt modelId="{D7312EC4-71FB-40BF-8500-C0DC50D1A182}" type="pres">
      <dgm:prSet presAssocID="{C552946B-6743-4457-BC0F-68BAD10C6480}" presName="Name9" presStyleLbl="parChTrans1D2" presStyleIdx="3" presStyleCnt="15"/>
      <dgm:spPr/>
    </dgm:pt>
    <dgm:pt modelId="{57DCC2E7-8701-4148-BD26-B075AA549968}" type="pres">
      <dgm:prSet presAssocID="{C552946B-6743-4457-BC0F-68BAD10C6480}" presName="connTx" presStyleLbl="parChTrans1D2" presStyleIdx="3" presStyleCnt="15"/>
      <dgm:spPr/>
    </dgm:pt>
    <dgm:pt modelId="{913C8F73-A098-4B44-9A56-2F454003027D}" type="pres">
      <dgm:prSet presAssocID="{AB55B4F5-A194-47C7-B4CF-ADF6737BB6AE}" presName="node" presStyleLbl="node1" presStyleIdx="3" presStyleCnt="15" custScaleX="141281" custScaleY="135021" custRadScaleRad="100079" custRadScaleInc="-5198">
        <dgm:presLayoutVars>
          <dgm:bulletEnabled val="1"/>
        </dgm:presLayoutVars>
      </dgm:prSet>
      <dgm:spPr/>
    </dgm:pt>
    <dgm:pt modelId="{71CCD542-F44C-4547-A04C-6F3FCC95A989}" type="pres">
      <dgm:prSet presAssocID="{B577DC8F-4037-46E3-BFC7-9885837F6A12}" presName="Name9" presStyleLbl="parChTrans1D2" presStyleIdx="4" presStyleCnt="15"/>
      <dgm:spPr/>
    </dgm:pt>
    <dgm:pt modelId="{0029339F-7240-47EE-9887-3D998749ED98}" type="pres">
      <dgm:prSet presAssocID="{B577DC8F-4037-46E3-BFC7-9885837F6A12}" presName="connTx" presStyleLbl="parChTrans1D2" presStyleIdx="4" presStyleCnt="15"/>
      <dgm:spPr/>
    </dgm:pt>
    <dgm:pt modelId="{9C917AF9-A118-4DCF-A330-6FF613D72DE6}" type="pres">
      <dgm:prSet presAssocID="{1436F71B-DB12-40AC-8E9E-7262B9560709}" presName="node" presStyleLbl="node1" presStyleIdx="4" presStyleCnt="15" custScaleX="141281" custScaleY="135021" custRadScaleRad="99102" custRadScaleInc="-4371">
        <dgm:presLayoutVars>
          <dgm:bulletEnabled val="1"/>
        </dgm:presLayoutVars>
      </dgm:prSet>
      <dgm:spPr/>
    </dgm:pt>
    <dgm:pt modelId="{57A4C6CF-2CE7-4AD9-85DA-D4A5D3C64E31}" type="pres">
      <dgm:prSet presAssocID="{FCF0207B-4476-42B0-9953-B90F16792CEA}" presName="Name9" presStyleLbl="parChTrans1D2" presStyleIdx="5" presStyleCnt="15"/>
      <dgm:spPr/>
    </dgm:pt>
    <dgm:pt modelId="{511ACD1C-ACC8-407F-A36C-F8DEB3C6805A}" type="pres">
      <dgm:prSet presAssocID="{FCF0207B-4476-42B0-9953-B90F16792CEA}" presName="connTx" presStyleLbl="parChTrans1D2" presStyleIdx="5" presStyleCnt="15"/>
      <dgm:spPr/>
    </dgm:pt>
    <dgm:pt modelId="{D64C2272-15FB-408D-BAD0-7DE04B731B7B}" type="pres">
      <dgm:prSet presAssocID="{9B2E8418-4335-4AEF-B965-FD37A13CFFAA}" presName="node" presStyleLbl="node1" presStyleIdx="5" presStyleCnt="15" custScaleX="141281" custScaleY="135021" custRadScaleRad="98468" custRadScaleInc="-1835">
        <dgm:presLayoutVars>
          <dgm:bulletEnabled val="1"/>
        </dgm:presLayoutVars>
      </dgm:prSet>
      <dgm:spPr/>
    </dgm:pt>
    <dgm:pt modelId="{BE53FA4C-877E-40F3-9B5A-06B7959EE05D}" type="pres">
      <dgm:prSet presAssocID="{253E2E38-CBD1-4B76-9401-9CE349DB8FE3}" presName="Name9" presStyleLbl="parChTrans1D2" presStyleIdx="6" presStyleCnt="15"/>
      <dgm:spPr/>
    </dgm:pt>
    <dgm:pt modelId="{92FED3C3-6136-4FC1-A2BD-A7FD986F3EBA}" type="pres">
      <dgm:prSet presAssocID="{253E2E38-CBD1-4B76-9401-9CE349DB8FE3}" presName="connTx" presStyleLbl="parChTrans1D2" presStyleIdx="6" presStyleCnt="15"/>
      <dgm:spPr/>
    </dgm:pt>
    <dgm:pt modelId="{2DEFCA7E-8237-4C41-9135-5C0FCAE5B482}" type="pres">
      <dgm:prSet presAssocID="{83A9962B-F74B-4291-AC71-D9A91CD5A0A4}" presName="node" presStyleLbl="node1" presStyleIdx="6" presStyleCnt="15" custScaleX="141281" custScaleY="135021" custRadScaleRad="98427" custRadScaleInc="1430">
        <dgm:presLayoutVars>
          <dgm:bulletEnabled val="1"/>
        </dgm:presLayoutVars>
      </dgm:prSet>
      <dgm:spPr/>
    </dgm:pt>
    <dgm:pt modelId="{BEBF476A-EC4E-4BCD-A811-F92D8E350C40}" type="pres">
      <dgm:prSet presAssocID="{7A9307C9-DD3B-4744-AFB5-E8FCAEE52AAF}" presName="Name9" presStyleLbl="parChTrans1D2" presStyleIdx="7" presStyleCnt="15"/>
      <dgm:spPr/>
    </dgm:pt>
    <dgm:pt modelId="{75E17073-3A90-4CD1-A259-A2BCD3322383}" type="pres">
      <dgm:prSet presAssocID="{7A9307C9-DD3B-4744-AFB5-E8FCAEE52AAF}" presName="connTx" presStyleLbl="parChTrans1D2" presStyleIdx="7" presStyleCnt="15"/>
      <dgm:spPr/>
    </dgm:pt>
    <dgm:pt modelId="{5B8C40D7-E76D-497C-B7EF-245313A4D437}" type="pres">
      <dgm:prSet presAssocID="{AA28AEBD-E3C7-479B-BD35-3F6CEE11CAF3}" presName="node" presStyleLbl="node1" presStyleIdx="7" presStyleCnt="15" custScaleX="141281" custScaleY="135021" custRadScaleRad="98995" custRadScaleInc="4126">
        <dgm:presLayoutVars>
          <dgm:bulletEnabled val="1"/>
        </dgm:presLayoutVars>
      </dgm:prSet>
      <dgm:spPr/>
    </dgm:pt>
    <dgm:pt modelId="{53170C7C-01B3-4B5C-85AB-4B7338D7BEC6}" type="pres">
      <dgm:prSet presAssocID="{F7CB8758-84A0-4F71-81D3-E3CA3F958D87}" presName="Name9" presStyleLbl="parChTrans1D2" presStyleIdx="8" presStyleCnt="15"/>
      <dgm:spPr/>
    </dgm:pt>
    <dgm:pt modelId="{08FBB40A-14AE-4F4B-99C2-6377ACF8151F}" type="pres">
      <dgm:prSet presAssocID="{F7CB8758-84A0-4F71-81D3-E3CA3F958D87}" presName="connTx" presStyleLbl="parChTrans1D2" presStyleIdx="8" presStyleCnt="15"/>
      <dgm:spPr/>
    </dgm:pt>
    <dgm:pt modelId="{B335DEE7-9B64-4C0B-BA8E-A849E8415712}" type="pres">
      <dgm:prSet presAssocID="{9F2C8617-6847-403D-B294-53B0DDB39F91}" presName="node" presStyleLbl="node1" presStyleIdx="8" presStyleCnt="15" custScaleX="176827" custScaleY="165857" custRadScaleRad="103981" custRadScaleInc="-5808">
        <dgm:presLayoutVars>
          <dgm:bulletEnabled val="1"/>
        </dgm:presLayoutVars>
      </dgm:prSet>
      <dgm:spPr/>
    </dgm:pt>
    <dgm:pt modelId="{82559CBA-A6DF-4DA5-9D3B-23EB28A5EF43}" type="pres">
      <dgm:prSet presAssocID="{96307DBE-98AE-45C0-953C-0FF326B32B70}" presName="Name9" presStyleLbl="parChTrans1D2" presStyleIdx="9" presStyleCnt="15"/>
      <dgm:spPr/>
    </dgm:pt>
    <dgm:pt modelId="{23BB3AA7-979D-44A4-90C6-0EFEFB1D6828}" type="pres">
      <dgm:prSet presAssocID="{96307DBE-98AE-45C0-953C-0FF326B32B70}" presName="connTx" presStyleLbl="parChTrans1D2" presStyleIdx="9" presStyleCnt="15"/>
      <dgm:spPr/>
    </dgm:pt>
    <dgm:pt modelId="{19DF92A3-BFCD-42F4-8EF8-CBCB03DA59FA}" type="pres">
      <dgm:prSet presAssocID="{0633CEE9-3027-429C-A87B-35046FA35B71}" presName="node" presStyleLbl="node1" presStyleIdx="9" presStyleCnt="15" custScaleX="146176" custScaleY="124675">
        <dgm:presLayoutVars>
          <dgm:bulletEnabled val="1"/>
        </dgm:presLayoutVars>
      </dgm:prSet>
      <dgm:spPr/>
    </dgm:pt>
    <dgm:pt modelId="{0A1238AC-5E03-46D2-8B2C-50BC0BA64C9D}" type="pres">
      <dgm:prSet presAssocID="{63D13790-2500-460C-844C-E740C8F15246}" presName="Name9" presStyleLbl="parChTrans1D2" presStyleIdx="10" presStyleCnt="15"/>
      <dgm:spPr/>
    </dgm:pt>
    <dgm:pt modelId="{6819B02B-4DFC-4E13-859F-57FC88F7B694}" type="pres">
      <dgm:prSet presAssocID="{63D13790-2500-460C-844C-E740C8F15246}" presName="connTx" presStyleLbl="parChTrans1D2" presStyleIdx="10" presStyleCnt="15"/>
      <dgm:spPr/>
    </dgm:pt>
    <dgm:pt modelId="{D607DD7B-D541-436A-94EE-4A7E9011C151}" type="pres">
      <dgm:prSet presAssocID="{21B1D48B-984E-4649-B193-BBFD3E5CCFA1}" presName="node" presStyleLbl="node1" presStyleIdx="10" presStyleCnt="15" custScaleX="162152" custScaleY="150275">
        <dgm:presLayoutVars>
          <dgm:bulletEnabled val="1"/>
        </dgm:presLayoutVars>
      </dgm:prSet>
      <dgm:spPr/>
    </dgm:pt>
    <dgm:pt modelId="{2D8C0703-56FA-4DB9-8BD6-B0A46750638C}" type="pres">
      <dgm:prSet presAssocID="{CE0A6BC4-48E8-4336-8485-5DC2D4448850}" presName="Name9" presStyleLbl="parChTrans1D2" presStyleIdx="11" presStyleCnt="15"/>
      <dgm:spPr/>
    </dgm:pt>
    <dgm:pt modelId="{48FA204F-BEA6-48C8-A694-94AF5C201547}" type="pres">
      <dgm:prSet presAssocID="{CE0A6BC4-48E8-4336-8485-5DC2D4448850}" presName="connTx" presStyleLbl="parChTrans1D2" presStyleIdx="11" presStyleCnt="15"/>
      <dgm:spPr/>
    </dgm:pt>
    <dgm:pt modelId="{4676AE40-FC08-4CA4-96CF-EC1A1CC79895}" type="pres">
      <dgm:prSet presAssocID="{A5B4D318-EDF1-48C2-883A-9CA771FC752F}" presName="node" presStyleLbl="node1" presStyleIdx="11" presStyleCnt="15" custScaleX="184480" custScaleY="185386">
        <dgm:presLayoutVars>
          <dgm:bulletEnabled val="1"/>
        </dgm:presLayoutVars>
      </dgm:prSet>
      <dgm:spPr/>
    </dgm:pt>
    <dgm:pt modelId="{D7ABF879-8F34-4987-B011-70EEDFCEE73D}" type="pres">
      <dgm:prSet presAssocID="{50343529-B609-4CD2-92DD-876B67F1D562}" presName="Name9" presStyleLbl="parChTrans1D2" presStyleIdx="12" presStyleCnt="15"/>
      <dgm:spPr/>
    </dgm:pt>
    <dgm:pt modelId="{B8D2379B-E810-4473-BE26-4F9A1F28370C}" type="pres">
      <dgm:prSet presAssocID="{50343529-B609-4CD2-92DD-876B67F1D562}" presName="connTx" presStyleLbl="parChTrans1D2" presStyleIdx="12" presStyleCnt="15"/>
      <dgm:spPr/>
    </dgm:pt>
    <dgm:pt modelId="{EA9BBB76-9D8F-432D-BB44-392FA90655C0}" type="pres">
      <dgm:prSet presAssocID="{13903C6A-8C6A-407C-A100-C1D77DF35181}" presName="node" presStyleLbl="node1" presStyleIdx="12" presStyleCnt="15" custScaleX="169635" custScaleY="168131" custRadScaleRad="104594" custRadScaleInc="13263">
        <dgm:presLayoutVars>
          <dgm:bulletEnabled val="1"/>
        </dgm:presLayoutVars>
      </dgm:prSet>
      <dgm:spPr/>
    </dgm:pt>
    <dgm:pt modelId="{32ABE68A-2DD7-4536-AF6F-CB4386CA1EB4}" type="pres">
      <dgm:prSet presAssocID="{43B6EF14-0155-49BD-B268-772C958925EA}" presName="Name9" presStyleLbl="parChTrans1D2" presStyleIdx="13" presStyleCnt="15"/>
      <dgm:spPr/>
    </dgm:pt>
    <dgm:pt modelId="{EBD7EC97-475D-4541-9DC3-ADD31625344D}" type="pres">
      <dgm:prSet presAssocID="{43B6EF14-0155-49BD-B268-772C958925EA}" presName="connTx" presStyleLbl="parChTrans1D2" presStyleIdx="13" presStyleCnt="15"/>
      <dgm:spPr/>
    </dgm:pt>
    <dgm:pt modelId="{01452113-8EF6-481F-ACBF-5D07B3E2204F}" type="pres">
      <dgm:prSet presAssocID="{AC8F8E05-892A-4D8F-8A5D-50968FE7E6F7}" presName="node" presStyleLbl="node1" presStyleIdx="13" presStyleCnt="15" custScaleX="152117" custScaleY="145273">
        <dgm:presLayoutVars>
          <dgm:bulletEnabled val="1"/>
        </dgm:presLayoutVars>
      </dgm:prSet>
      <dgm:spPr/>
    </dgm:pt>
    <dgm:pt modelId="{EFAD011B-1216-4BA3-B1B5-EDF782F27860}" type="pres">
      <dgm:prSet presAssocID="{514A3526-3A7E-4EA3-96E0-E24A36998CE4}" presName="Name9" presStyleLbl="parChTrans1D2" presStyleIdx="14" presStyleCnt="15"/>
      <dgm:spPr/>
    </dgm:pt>
    <dgm:pt modelId="{F70869B3-6913-4339-8EE7-9164AE7ADADF}" type="pres">
      <dgm:prSet presAssocID="{514A3526-3A7E-4EA3-96E0-E24A36998CE4}" presName="connTx" presStyleLbl="parChTrans1D2" presStyleIdx="14" presStyleCnt="15"/>
      <dgm:spPr/>
    </dgm:pt>
    <dgm:pt modelId="{7115E69C-18E6-4767-90BD-64D8ABA6B5EC}" type="pres">
      <dgm:prSet presAssocID="{5C590D99-BC0F-4B3C-90A4-06BAC41B9AD0}" presName="node" presStyleLbl="node1" presStyleIdx="14" presStyleCnt="15" custScaleX="151237" custScaleY="133111">
        <dgm:presLayoutVars>
          <dgm:bulletEnabled val="1"/>
        </dgm:presLayoutVars>
      </dgm:prSet>
      <dgm:spPr/>
    </dgm:pt>
  </dgm:ptLst>
  <dgm:cxnLst>
    <dgm:cxn modelId="{47660C06-0651-4AA8-BEF2-FA9125863022}" srcId="{559FDBB8-ADEB-4733-B963-129FB45ECF79}" destId="{9B2E8418-4335-4AEF-B965-FD37A13CFFAA}" srcOrd="5" destOrd="0" parTransId="{FCF0207B-4476-42B0-9953-B90F16792CEA}" sibTransId="{3E5C1A17-6806-4E52-ABFA-ADE1BA439CD0}"/>
    <dgm:cxn modelId="{FBD1DF0F-7188-42F7-8144-AD40E61FD405}" type="presOf" srcId="{253E2E38-CBD1-4B76-9401-9CE349DB8FE3}" destId="{BE53FA4C-877E-40F3-9B5A-06B7959EE05D}" srcOrd="0" destOrd="0" presId="urn:microsoft.com/office/officeart/2005/8/layout/radial1"/>
    <dgm:cxn modelId="{FEBEF513-5F90-4728-9779-0421FDBE03D1}" type="presOf" srcId="{AB55B4F5-A194-47C7-B4CF-ADF6737BB6AE}" destId="{913C8F73-A098-4B44-9A56-2F454003027D}" srcOrd="0" destOrd="0" presId="urn:microsoft.com/office/officeart/2005/8/layout/radial1"/>
    <dgm:cxn modelId="{3A4B0225-5B25-4BEB-957E-C1A2BC548D5E}" type="presOf" srcId="{43B6EF14-0155-49BD-B268-772C958925EA}" destId="{EBD7EC97-475D-4541-9DC3-ADD31625344D}" srcOrd="1" destOrd="0" presId="urn:microsoft.com/office/officeart/2005/8/layout/radial1"/>
    <dgm:cxn modelId="{522FF526-4380-48EC-AC11-A009AAB5CC75}" type="presOf" srcId="{96307DBE-98AE-45C0-953C-0FF326B32B70}" destId="{23BB3AA7-979D-44A4-90C6-0EFEFB1D6828}" srcOrd="1" destOrd="0" presId="urn:microsoft.com/office/officeart/2005/8/layout/radial1"/>
    <dgm:cxn modelId="{3046BA27-2C1E-4089-8C9D-2836EC2BC68A}" type="presOf" srcId="{96307DBE-98AE-45C0-953C-0FF326B32B70}" destId="{82559CBA-A6DF-4DA5-9D3B-23EB28A5EF43}" srcOrd="0" destOrd="0" presId="urn:microsoft.com/office/officeart/2005/8/layout/radial1"/>
    <dgm:cxn modelId="{8742B429-52C6-42C5-AF8F-9A9EEF6B3C13}" type="presOf" srcId="{83A9962B-F74B-4291-AC71-D9A91CD5A0A4}" destId="{2DEFCA7E-8237-4C41-9135-5C0FCAE5B482}" srcOrd="0" destOrd="0" presId="urn:microsoft.com/office/officeart/2005/8/layout/radial1"/>
    <dgm:cxn modelId="{E3BA1C33-C4B6-4570-AD4D-8583F27B29D7}" type="presOf" srcId="{AC8F8E05-892A-4D8F-8A5D-50968FE7E6F7}" destId="{01452113-8EF6-481F-ACBF-5D07B3E2204F}" srcOrd="0" destOrd="0" presId="urn:microsoft.com/office/officeart/2005/8/layout/radial1"/>
    <dgm:cxn modelId="{996A123D-66DB-4E63-916C-5283384AD447}" type="presOf" srcId="{253E2E38-CBD1-4B76-9401-9CE349DB8FE3}" destId="{92FED3C3-6136-4FC1-A2BD-A7FD986F3EBA}" srcOrd="1" destOrd="0" presId="urn:microsoft.com/office/officeart/2005/8/layout/radial1"/>
    <dgm:cxn modelId="{8A7B005F-5AB0-4EF0-82F3-9159075C903E}" type="presOf" srcId="{13903C6A-8C6A-407C-A100-C1D77DF35181}" destId="{EA9BBB76-9D8F-432D-BB44-392FA90655C0}" srcOrd="0" destOrd="0" presId="urn:microsoft.com/office/officeart/2005/8/layout/radial1"/>
    <dgm:cxn modelId="{5C5A3967-90FB-4CB7-9ABE-1D92BAD27213}" type="presOf" srcId="{514A3526-3A7E-4EA3-96E0-E24A36998CE4}" destId="{EFAD011B-1216-4BA3-B1B5-EDF782F27860}" srcOrd="0" destOrd="0" presId="urn:microsoft.com/office/officeart/2005/8/layout/radial1"/>
    <dgm:cxn modelId="{76FED568-E381-4FF3-845A-D82360FDE9BF}" srcId="{559FDBB8-ADEB-4733-B963-129FB45ECF79}" destId="{1436F71B-DB12-40AC-8E9E-7262B9560709}" srcOrd="4" destOrd="0" parTransId="{B577DC8F-4037-46E3-BFC7-9885837F6A12}" sibTransId="{41DCE293-27E1-4A7D-B505-A9BED7EE6A8E}"/>
    <dgm:cxn modelId="{39ECC869-59C8-4A88-9BFE-38C7407C18B7}" type="presOf" srcId="{2B36E721-DCE0-4F28-B117-F4AC1EF3F4C2}" destId="{E7183336-5129-4299-8B7F-149A3592DFCE}" srcOrd="0" destOrd="0" presId="urn:microsoft.com/office/officeart/2005/8/layout/radial1"/>
    <dgm:cxn modelId="{35E5F849-2296-44CC-91D0-7E3E0A7851E4}" type="presOf" srcId="{63D13790-2500-460C-844C-E740C8F15246}" destId="{0A1238AC-5E03-46D2-8B2C-50BC0BA64C9D}" srcOrd="0" destOrd="0" presId="urn:microsoft.com/office/officeart/2005/8/layout/radial1"/>
    <dgm:cxn modelId="{5EA8CA4B-A389-4438-9B62-0F83594634DC}" srcId="{559FDBB8-ADEB-4733-B963-129FB45ECF79}" destId="{9F2C8617-6847-403D-B294-53B0DDB39F91}" srcOrd="8" destOrd="0" parTransId="{F7CB8758-84A0-4F71-81D3-E3CA3F958D87}" sibTransId="{29EE9B31-7D84-439F-8C61-ABAE4ABE2591}"/>
    <dgm:cxn modelId="{542E3C4F-0F34-43A5-9126-35F21A57E1D5}" type="presOf" srcId="{63D13790-2500-460C-844C-E740C8F15246}" destId="{6819B02B-4DFC-4E13-859F-57FC88F7B694}" srcOrd="1" destOrd="0" presId="urn:microsoft.com/office/officeart/2005/8/layout/radial1"/>
    <dgm:cxn modelId="{72AB5374-585B-4239-ACA5-82FF5D2CCD21}" type="presOf" srcId="{C552946B-6743-4457-BC0F-68BAD10C6480}" destId="{D7312EC4-71FB-40BF-8500-C0DC50D1A182}" srcOrd="0" destOrd="0" presId="urn:microsoft.com/office/officeart/2005/8/layout/radial1"/>
    <dgm:cxn modelId="{1EA7AC54-D0EB-4A48-A983-200D931F8571}" type="presOf" srcId="{50343529-B609-4CD2-92DD-876B67F1D562}" destId="{D7ABF879-8F34-4987-B011-70EEDFCEE73D}" srcOrd="0" destOrd="0" presId="urn:microsoft.com/office/officeart/2005/8/layout/radial1"/>
    <dgm:cxn modelId="{D68EC376-04E5-469B-B0EB-DCA606E2AEA0}" type="presOf" srcId="{7A9307C9-DD3B-4744-AFB5-E8FCAEE52AAF}" destId="{BEBF476A-EC4E-4BCD-A811-F92D8E350C40}" srcOrd="0" destOrd="0" presId="urn:microsoft.com/office/officeart/2005/8/layout/radial1"/>
    <dgm:cxn modelId="{532BD377-E725-4B6A-BF8B-1AD70D1BF35C}" srcId="{559FDBB8-ADEB-4733-B963-129FB45ECF79}" destId="{13903C6A-8C6A-407C-A100-C1D77DF35181}" srcOrd="12" destOrd="0" parTransId="{50343529-B609-4CD2-92DD-876B67F1D562}" sibTransId="{6E3669F8-10C8-474A-B41E-43DB3CA0EC13}"/>
    <dgm:cxn modelId="{81FF257A-BFF0-44CD-B630-946CDF40507B}" type="presOf" srcId="{1436F71B-DB12-40AC-8E9E-7262B9560709}" destId="{9C917AF9-A118-4DCF-A330-6FF613D72DE6}" srcOrd="0" destOrd="0" presId="urn:microsoft.com/office/officeart/2005/8/layout/radial1"/>
    <dgm:cxn modelId="{D8F97A7A-5414-4BD0-B812-A974F8A680A5}" type="presOf" srcId="{B577DC8F-4037-46E3-BFC7-9885837F6A12}" destId="{0029339F-7240-47EE-9887-3D998749ED98}" srcOrd="1" destOrd="0" presId="urn:microsoft.com/office/officeart/2005/8/layout/radial1"/>
    <dgm:cxn modelId="{DA092E7B-8DD4-4DC2-A5A4-A309532A8A22}" type="presOf" srcId="{CE0A6BC4-48E8-4336-8485-5DC2D4448850}" destId="{2D8C0703-56FA-4DB9-8BD6-B0A46750638C}" srcOrd="0" destOrd="0" presId="urn:microsoft.com/office/officeart/2005/8/layout/radial1"/>
    <dgm:cxn modelId="{21CDA97B-2622-443E-867E-30B36E68C9F5}" type="presOf" srcId="{C552946B-6743-4457-BC0F-68BAD10C6480}" destId="{57DCC2E7-8701-4148-BD26-B075AA549968}" srcOrd="1" destOrd="0" presId="urn:microsoft.com/office/officeart/2005/8/layout/radial1"/>
    <dgm:cxn modelId="{759A6A7F-69AA-4600-AB26-80BCCF8CFB9B}" type="presOf" srcId="{CE0A6BC4-48E8-4336-8485-5DC2D4448850}" destId="{48FA204F-BEA6-48C8-A694-94AF5C201547}" srcOrd="1" destOrd="0" presId="urn:microsoft.com/office/officeart/2005/8/layout/radial1"/>
    <dgm:cxn modelId="{263C7B7F-D2DB-44DF-8163-713CCD6365F3}" srcId="{559FDBB8-ADEB-4733-B963-129FB45ECF79}" destId="{AC8F8E05-892A-4D8F-8A5D-50968FE7E6F7}" srcOrd="13" destOrd="0" parTransId="{43B6EF14-0155-49BD-B268-772C958925EA}" sibTransId="{9A68DDF4-1944-44C9-AC87-1BD533A9669B}"/>
    <dgm:cxn modelId="{3BBBB382-9CDE-4936-9E06-D662812FF567}" type="presOf" srcId="{B577DC8F-4037-46E3-BFC7-9885837F6A12}" destId="{71CCD542-F44C-4547-A04C-6F3FCC95A989}" srcOrd="0" destOrd="0" presId="urn:microsoft.com/office/officeart/2005/8/layout/radial1"/>
    <dgm:cxn modelId="{E4F08F85-43BB-4142-8AF2-3CD3E8C76B34}" srcId="{559FDBB8-ADEB-4733-B963-129FB45ECF79}" destId="{83A9962B-F74B-4291-AC71-D9A91CD5A0A4}" srcOrd="6" destOrd="0" parTransId="{253E2E38-CBD1-4B76-9401-9CE349DB8FE3}" sibTransId="{3239D6B6-F41D-4C9A-AD4F-906227BBA834}"/>
    <dgm:cxn modelId="{EFA9CB85-F960-4D36-829B-B8BC1A61D0A6}" type="presOf" srcId="{514A3526-3A7E-4EA3-96E0-E24A36998CE4}" destId="{F70869B3-6913-4339-8EE7-9164AE7ADADF}" srcOrd="1" destOrd="0" presId="urn:microsoft.com/office/officeart/2005/8/layout/radial1"/>
    <dgm:cxn modelId="{93256C88-8534-418E-BE2E-CD6763BDC334}" srcId="{570DB449-187B-4D70-8CE4-4E9FB03DC7BD}" destId="{559FDBB8-ADEB-4733-B963-129FB45ECF79}" srcOrd="0" destOrd="0" parTransId="{F6BAB40E-4980-4F66-8C7D-8E367F0F24EB}" sibTransId="{52696B2B-697D-41F0-AB0C-0F9BDA760BA7}"/>
    <dgm:cxn modelId="{2A5D6E90-2D50-4B0D-9036-FE12F902DB75}" srcId="{559FDBB8-ADEB-4733-B963-129FB45ECF79}" destId="{02E7E825-140E-43EC-B79A-C52A5DCE7D61}" srcOrd="1" destOrd="0" parTransId="{83E944A5-3412-4080-A24D-8298F217D083}" sibTransId="{44E21475-6859-4704-9EEF-0B94A2EC9A9D}"/>
    <dgm:cxn modelId="{11E11D92-FD4E-4F52-A9D0-0FBEC2ED3E0A}" type="presOf" srcId="{570DB449-187B-4D70-8CE4-4E9FB03DC7BD}" destId="{F2F57376-56B7-4030-A3E8-FEB59EB17E82}" srcOrd="0" destOrd="0" presId="urn:microsoft.com/office/officeart/2005/8/layout/radial1"/>
    <dgm:cxn modelId="{9CE1AC99-2A8A-41D4-A2E7-0B27B3898702}" srcId="{559FDBB8-ADEB-4733-B963-129FB45ECF79}" destId="{2B36E721-DCE0-4F28-B117-F4AC1EF3F4C2}" srcOrd="2" destOrd="0" parTransId="{96971F00-9A31-4CDE-A917-6B4D1683C856}" sibTransId="{676AFB2D-4D6F-40EC-955D-27B193D266EE}"/>
    <dgm:cxn modelId="{E632A79D-301E-4F3F-97B5-1BB6D1AD8E83}" type="presOf" srcId="{06B87CC7-3E27-4B97-B8A4-C61909D74E13}" destId="{1147BB28-6DDE-4C5C-8778-51D7875E52AC}" srcOrd="0" destOrd="0" presId="urn:microsoft.com/office/officeart/2005/8/layout/radial1"/>
    <dgm:cxn modelId="{7F36CD9F-3668-451C-8775-BA46EC6B634B}" type="presOf" srcId="{0AFB95E3-21E1-44B7-B5C9-8302B55CCA4F}" destId="{4038E857-EE6B-4320-8BD3-9357C77B14EE}" srcOrd="0" destOrd="0" presId="urn:microsoft.com/office/officeart/2005/8/layout/radial1"/>
    <dgm:cxn modelId="{544355A0-0995-4624-ADE4-215D33805F3E}" type="presOf" srcId="{559FDBB8-ADEB-4733-B963-129FB45ECF79}" destId="{7D1138C4-01FB-4F3C-A1B6-4FB7A4778CBF}" srcOrd="0" destOrd="0" presId="urn:microsoft.com/office/officeart/2005/8/layout/radial1"/>
    <dgm:cxn modelId="{3C5FCAA7-ACF9-457B-9BAE-39C1BE3B0137}" type="presOf" srcId="{83E944A5-3412-4080-A24D-8298F217D083}" destId="{969E33AE-67ED-4EFE-A552-5CA95D8AD1E8}" srcOrd="0" destOrd="0" presId="urn:microsoft.com/office/officeart/2005/8/layout/radial1"/>
    <dgm:cxn modelId="{00E8C5AF-16E4-4C36-A015-3A9EEE97702A}" type="presOf" srcId="{96971F00-9A31-4CDE-A917-6B4D1683C856}" destId="{A7C4E4B6-B570-4A2F-975D-51F5CD985DEA}" srcOrd="1" destOrd="0" presId="urn:microsoft.com/office/officeart/2005/8/layout/radial1"/>
    <dgm:cxn modelId="{FE36A5B0-8390-411A-984E-356ECABF9A83}" type="presOf" srcId="{F7CB8758-84A0-4F71-81D3-E3CA3F958D87}" destId="{53170C7C-01B3-4B5C-85AB-4B7338D7BEC6}" srcOrd="0" destOrd="0" presId="urn:microsoft.com/office/officeart/2005/8/layout/radial1"/>
    <dgm:cxn modelId="{C9C6D8B5-96D1-4594-BA47-96AC22CA30C5}" type="presOf" srcId="{21B1D48B-984E-4649-B193-BBFD3E5CCFA1}" destId="{D607DD7B-D541-436A-94EE-4A7E9011C151}" srcOrd="0" destOrd="0" presId="urn:microsoft.com/office/officeart/2005/8/layout/radial1"/>
    <dgm:cxn modelId="{58581CB6-A653-4951-A106-A22B04D21185}" type="presOf" srcId="{02E7E825-140E-43EC-B79A-C52A5DCE7D61}" destId="{57CC86BF-D26B-4C4C-BEBF-677542AC3D4A}" srcOrd="0" destOrd="0" presId="urn:microsoft.com/office/officeart/2005/8/layout/radial1"/>
    <dgm:cxn modelId="{5BF633BA-5581-478A-B08D-1141D406F814}" srcId="{559FDBB8-ADEB-4733-B963-129FB45ECF79}" destId="{A5B4D318-EDF1-48C2-883A-9CA771FC752F}" srcOrd="11" destOrd="0" parTransId="{CE0A6BC4-48E8-4336-8485-5DC2D4448850}" sibTransId="{88225B00-21C1-43A7-A7EB-13F4598BDD70}"/>
    <dgm:cxn modelId="{023C3DBD-0C0C-4976-B436-6320BC410922}" srcId="{559FDBB8-ADEB-4733-B963-129FB45ECF79}" destId="{0633CEE9-3027-429C-A87B-35046FA35B71}" srcOrd="9" destOrd="0" parTransId="{96307DBE-98AE-45C0-953C-0FF326B32B70}" sibTransId="{3E40638E-80A8-4A86-B778-B4A626842D13}"/>
    <dgm:cxn modelId="{0CAD05BF-5904-4872-9AD5-E2E24DC60FEE}" type="presOf" srcId="{9B2E8418-4335-4AEF-B965-FD37A13CFFAA}" destId="{D64C2272-15FB-408D-BAD0-7DE04B731B7B}" srcOrd="0" destOrd="0" presId="urn:microsoft.com/office/officeart/2005/8/layout/radial1"/>
    <dgm:cxn modelId="{85CBF1C0-C913-4886-A321-28F9CE9337F6}" type="presOf" srcId="{7A9307C9-DD3B-4744-AFB5-E8FCAEE52AAF}" destId="{75E17073-3A90-4CD1-A259-A2BCD3322383}" srcOrd="1" destOrd="0" presId="urn:microsoft.com/office/officeart/2005/8/layout/radial1"/>
    <dgm:cxn modelId="{BC3879C2-A164-49A8-9B7D-208F8026E5C1}" type="presOf" srcId="{43B6EF14-0155-49BD-B268-772C958925EA}" destId="{32ABE68A-2DD7-4536-AF6F-CB4386CA1EB4}" srcOrd="0" destOrd="0" presId="urn:microsoft.com/office/officeart/2005/8/layout/radial1"/>
    <dgm:cxn modelId="{F691DEC6-8F4B-4E59-82CB-08254655DEA7}" type="presOf" srcId="{50343529-B609-4CD2-92DD-876B67F1D562}" destId="{B8D2379B-E810-4473-BE26-4F9A1F28370C}" srcOrd="1" destOrd="0" presId="urn:microsoft.com/office/officeart/2005/8/layout/radial1"/>
    <dgm:cxn modelId="{55D1FBC8-DB8A-4B02-9FA7-1FD616791EF1}" type="presOf" srcId="{83E944A5-3412-4080-A24D-8298F217D083}" destId="{BB832E33-6444-4447-9528-C7252865B168}" srcOrd="1" destOrd="0" presId="urn:microsoft.com/office/officeart/2005/8/layout/radial1"/>
    <dgm:cxn modelId="{35083DCC-F915-4BDE-B72A-B340B13C0143}" type="presOf" srcId="{FCF0207B-4476-42B0-9953-B90F16792CEA}" destId="{511ACD1C-ACC8-407F-A36C-F8DEB3C6805A}" srcOrd="1" destOrd="0" presId="urn:microsoft.com/office/officeart/2005/8/layout/radial1"/>
    <dgm:cxn modelId="{F1036BCD-5DB4-4FED-B8CD-2540C92682D4}" type="presOf" srcId="{F7CB8758-84A0-4F71-81D3-E3CA3F958D87}" destId="{08FBB40A-14AE-4F4B-99C2-6377ACF8151F}" srcOrd="1" destOrd="0" presId="urn:microsoft.com/office/officeart/2005/8/layout/radial1"/>
    <dgm:cxn modelId="{79F4A9D4-022E-4C5B-8516-9E4D81E7357E}" srcId="{559FDBB8-ADEB-4733-B963-129FB45ECF79}" destId="{AB55B4F5-A194-47C7-B4CF-ADF6737BB6AE}" srcOrd="3" destOrd="0" parTransId="{C552946B-6743-4457-BC0F-68BAD10C6480}" sibTransId="{6CAEA92A-0581-48AF-B0BC-1CF20BCA45C3}"/>
    <dgm:cxn modelId="{1573ADD6-38D8-4C3E-B2A5-424DF5B74C29}" type="presOf" srcId="{0AFB95E3-21E1-44B7-B5C9-8302B55CCA4F}" destId="{ED93A2B0-2490-4AB9-9105-CE9FB8FEB73F}" srcOrd="1" destOrd="0" presId="urn:microsoft.com/office/officeart/2005/8/layout/radial1"/>
    <dgm:cxn modelId="{E39B1ED7-B9D9-4492-A82B-CCDD4310474C}" type="presOf" srcId="{96971F00-9A31-4CDE-A917-6B4D1683C856}" destId="{88CCFF3A-3237-422D-91B8-94F35760759A}" srcOrd="0" destOrd="0" presId="urn:microsoft.com/office/officeart/2005/8/layout/radial1"/>
    <dgm:cxn modelId="{D457A0DC-8A71-4A9B-83FB-85464724DD43}" srcId="{559FDBB8-ADEB-4733-B963-129FB45ECF79}" destId="{5C590D99-BC0F-4B3C-90A4-06BAC41B9AD0}" srcOrd="14" destOrd="0" parTransId="{514A3526-3A7E-4EA3-96E0-E24A36998CE4}" sibTransId="{26BDB295-5DD1-4D27-BB5B-0A627F16BE13}"/>
    <dgm:cxn modelId="{5463ACE0-14B9-428C-8BD6-6A60CAE03FD8}" type="presOf" srcId="{FCF0207B-4476-42B0-9953-B90F16792CEA}" destId="{57A4C6CF-2CE7-4AD9-85DA-D4A5D3C64E31}" srcOrd="0" destOrd="0" presId="urn:microsoft.com/office/officeart/2005/8/layout/radial1"/>
    <dgm:cxn modelId="{FB734DE6-30D9-4E97-9385-4D6E63195D9D}" type="presOf" srcId="{5C590D99-BC0F-4B3C-90A4-06BAC41B9AD0}" destId="{7115E69C-18E6-4767-90BD-64D8ABA6B5EC}" srcOrd="0" destOrd="0" presId="urn:microsoft.com/office/officeart/2005/8/layout/radial1"/>
    <dgm:cxn modelId="{17E948E7-0FC6-4BE3-8636-7279407A1566}" type="presOf" srcId="{AA28AEBD-E3C7-479B-BD35-3F6CEE11CAF3}" destId="{5B8C40D7-E76D-497C-B7EF-245313A4D437}" srcOrd="0" destOrd="0" presId="urn:microsoft.com/office/officeart/2005/8/layout/radial1"/>
    <dgm:cxn modelId="{8AD014ED-E37B-4DF4-9B30-A50D7FDABCD5}" srcId="{559FDBB8-ADEB-4733-B963-129FB45ECF79}" destId="{06B87CC7-3E27-4B97-B8A4-C61909D74E13}" srcOrd="0" destOrd="0" parTransId="{0AFB95E3-21E1-44B7-B5C9-8302B55CCA4F}" sibTransId="{872A18EC-04F2-44DE-A2FB-2E09C42E2D5D}"/>
    <dgm:cxn modelId="{1F3C2CF4-2B4D-4BF3-86FF-3CB215348411}" type="presOf" srcId="{0633CEE9-3027-429C-A87B-35046FA35B71}" destId="{19DF92A3-BFCD-42F4-8EF8-CBCB03DA59FA}" srcOrd="0" destOrd="0" presId="urn:microsoft.com/office/officeart/2005/8/layout/radial1"/>
    <dgm:cxn modelId="{263FADF6-AB79-4A4A-8991-A19CC531D76E}" type="presOf" srcId="{9F2C8617-6847-403D-B294-53B0DDB39F91}" destId="{B335DEE7-9B64-4C0B-BA8E-A849E8415712}" srcOrd="0" destOrd="0" presId="urn:microsoft.com/office/officeart/2005/8/layout/radial1"/>
    <dgm:cxn modelId="{AFDD30FC-24CC-4129-8CBA-D3374027E73D}" srcId="{559FDBB8-ADEB-4733-B963-129FB45ECF79}" destId="{AA28AEBD-E3C7-479B-BD35-3F6CEE11CAF3}" srcOrd="7" destOrd="0" parTransId="{7A9307C9-DD3B-4744-AFB5-E8FCAEE52AAF}" sibTransId="{58715EE7-7541-4E82-B753-D2497C5F1C64}"/>
    <dgm:cxn modelId="{219E17FE-4CE4-4630-85CF-3D70F9773EFB}" type="presOf" srcId="{A5B4D318-EDF1-48C2-883A-9CA771FC752F}" destId="{4676AE40-FC08-4CA4-96CF-EC1A1CC79895}" srcOrd="0" destOrd="0" presId="urn:microsoft.com/office/officeart/2005/8/layout/radial1"/>
    <dgm:cxn modelId="{67882BFF-E2F8-4540-9D15-7C121D06F131}" srcId="{559FDBB8-ADEB-4733-B963-129FB45ECF79}" destId="{21B1D48B-984E-4649-B193-BBFD3E5CCFA1}" srcOrd="10" destOrd="0" parTransId="{63D13790-2500-460C-844C-E740C8F15246}" sibTransId="{491E2083-5A35-4443-A7E9-9FC4ECD4DE77}"/>
    <dgm:cxn modelId="{8DDB7BD9-0910-422C-9342-065E53166EE6}" type="presParOf" srcId="{F2F57376-56B7-4030-A3E8-FEB59EB17E82}" destId="{7D1138C4-01FB-4F3C-A1B6-4FB7A4778CBF}" srcOrd="0" destOrd="0" presId="urn:microsoft.com/office/officeart/2005/8/layout/radial1"/>
    <dgm:cxn modelId="{9BE63C5E-B124-4B6D-99C2-8B663D187FD6}" type="presParOf" srcId="{F2F57376-56B7-4030-A3E8-FEB59EB17E82}" destId="{4038E857-EE6B-4320-8BD3-9357C77B14EE}" srcOrd="1" destOrd="0" presId="urn:microsoft.com/office/officeart/2005/8/layout/radial1"/>
    <dgm:cxn modelId="{73B99741-174A-4076-B5EE-AC9924DE4E15}" type="presParOf" srcId="{4038E857-EE6B-4320-8BD3-9357C77B14EE}" destId="{ED93A2B0-2490-4AB9-9105-CE9FB8FEB73F}" srcOrd="0" destOrd="0" presId="urn:microsoft.com/office/officeart/2005/8/layout/radial1"/>
    <dgm:cxn modelId="{9FD232E5-4709-4C97-BADD-12BEB176ECFC}" type="presParOf" srcId="{F2F57376-56B7-4030-A3E8-FEB59EB17E82}" destId="{1147BB28-6DDE-4C5C-8778-51D7875E52AC}" srcOrd="2" destOrd="0" presId="urn:microsoft.com/office/officeart/2005/8/layout/radial1"/>
    <dgm:cxn modelId="{E56C0297-61A4-4AD9-A0DD-14E604A5FE17}" type="presParOf" srcId="{F2F57376-56B7-4030-A3E8-FEB59EB17E82}" destId="{969E33AE-67ED-4EFE-A552-5CA95D8AD1E8}" srcOrd="3" destOrd="0" presId="urn:microsoft.com/office/officeart/2005/8/layout/radial1"/>
    <dgm:cxn modelId="{B000E3C3-F8B8-4702-B250-6FCF653546A8}" type="presParOf" srcId="{969E33AE-67ED-4EFE-A552-5CA95D8AD1E8}" destId="{BB832E33-6444-4447-9528-C7252865B168}" srcOrd="0" destOrd="0" presId="urn:microsoft.com/office/officeart/2005/8/layout/radial1"/>
    <dgm:cxn modelId="{E703DAB4-C515-462A-B38C-7CFA0C7F5E1A}" type="presParOf" srcId="{F2F57376-56B7-4030-A3E8-FEB59EB17E82}" destId="{57CC86BF-D26B-4C4C-BEBF-677542AC3D4A}" srcOrd="4" destOrd="0" presId="urn:microsoft.com/office/officeart/2005/8/layout/radial1"/>
    <dgm:cxn modelId="{A36E50D9-16DE-4B7E-B229-5AB96E716131}" type="presParOf" srcId="{F2F57376-56B7-4030-A3E8-FEB59EB17E82}" destId="{88CCFF3A-3237-422D-91B8-94F35760759A}" srcOrd="5" destOrd="0" presId="urn:microsoft.com/office/officeart/2005/8/layout/radial1"/>
    <dgm:cxn modelId="{8F57D40B-1D3B-452E-ADD5-A10A0E3711C1}" type="presParOf" srcId="{88CCFF3A-3237-422D-91B8-94F35760759A}" destId="{A7C4E4B6-B570-4A2F-975D-51F5CD985DEA}" srcOrd="0" destOrd="0" presId="urn:microsoft.com/office/officeart/2005/8/layout/radial1"/>
    <dgm:cxn modelId="{807499BF-8D62-4F70-AA8C-524F87F91A78}" type="presParOf" srcId="{F2F57376-56B7-4030-A3E8-FEB59EB17E82}" destId="{E7183336-5129-4299-8B7F-149A3592DFCE}" srcOrd="6" destOrd="0" presId="urn:microsoft.com/office/officeart/2005/8/layout/radial1"/>
    <dgm:cxn modelId="{C425EC8A-7DD6-4B93-BAE6-BE6B06DA5E99}" type="presParOf" srcId="{F2F57376-56B7-4030-A3E8-FEB59EB17E82}" destId="{D7312EC4-71FB-40BF-8500-C0DC50D1A182}" srcOrd="7" destOrd="0" presId="urn:microsoft.com/office/officeart/2005/8/layout/radial1"/>
    <dgm:cxn modelId="{BE1375DB-E36A-4255-996B-983EC020D3F4}" type="presParOf" srcId="{D7312EC4-71FB-40BF-8500-C0DC50D1A182}" destId="{57DCC2E7-8701-4148-BD26-B075AA549968}" srcOrd="0" destOrd="0" presId="urn:microsoft.com/office/officeart/2005/8/layout/radial1"/>
    <dgm:cxn modelId="{C5A26361-8C66-4F22-8589-1DA8E6A3D565}" type="presParOf" srcId="{F2F57376-56B7-4030-A3E8-FEB59EB17E82}" destId="{913C8F73-A098-4B44-9A56-2F454003027D}" srcOrd="8" destOrd="0" presId="urn:microsoft.com/office/officeart/2005/8/layout/radial1"/>
    <dgm:cxn modelId="{B9956358-2235-40F7-A0FE-52C5D84C15BF}" type="presParOf" srcId="{F2F57376-56B7-4030-A3E8-FEB59EB17E82}" destId="{71CCD542-F44C-4547-A04C-6F3FCC95A989}" srcOrd="9" destOrd="0" presId="urn:microsoft.com/office/officeart/2005/8/layout/radial1"/>
    <dgm:cxn modelId="{5B13A6EE-4860-4D89-B9B0-A803177D91C5}" type="presParOf" srcId="{71CCD542-F44C-4547-A04C-6F3FCC95A989}" destId="{0029339F-7240-47EE-9887-3D998749ED98}" srcOrd="0" destOrd="0" presId="urn:microsoft.com/office/officeart/2005/8/layout/radial1"/>
    <dgm:cxn modelId="{1946B644-7C1C-427B-BE16-243A139F3927}" type="presParOf" srcId="{F2F57376-56B7-4030-A3E8-FEB59EB17E82}" destId="{9C917AF9-A118-4DCF-A330-6FF613D72DE6}" srcOrd="10" destOrd="0" presId="urn:microsoft.com/office/officeart/2005/8/layout/radial1"/>
    <dgm:cxn modelId="{252BBECC-2B62-48A6-A3E7-46387C3AC353}" type="presParOf" srcId="{F2F57376-56B7-4030-A3E8-FEB59EB17E82}" destId="{57A4C6CF-2CE7-4AD9-85DA-D4A5D3C64E31}" srcOrd="11" destOrd="0" presId="urn:microsoft.com/office/officeart/2005/8/layout/radial1"/>
    <dgm:cxn modelId="{6EA7117C-3185-49DF-AC83-C622BD120704}" type="presParOf" srcId="{57A4C6CF-2CE7-4AD9-85DA-D4A5D3C64E31}" destId="{511ACD1C-ACC8-407F-A36C-F8DEB3C6805A}" srcOrd="0" destOrd="0" presId="urn:microsoft.com/office/officeart/2005/8/layout/radial1"/>
    <dgm:cxn modelId="{1BAA4790-4F71-4837-B0A8-12A81B18FC5F}" type="presParOf" srcId="{F2F57376-56B7-4030-A3E8-FEB59EB17E82}" destId="{D64C2272-15FB-408D-BAD0-7DE04B731B7B}" srcOrd="12" destOrd="0" presId="urn:microsoft.com/office/officeart/2005/8/layout/radial1"/>
    <dgm:cxn modelId="{46028337-102D-4967-82DC-A176448A5C5D}" type="presParOf" srcId="{F2F57376-56B7-4030-A3E8-FEB59EB17E82}" destId="{BE53FA4C-877E-40F3-9B5A-06B7959EE05D}" srcOrd="13" destOrd="0" presId="urn:microsoft.com/office/officeart/2005/8/layout/radial1"/>
    <dgm:cxn modelId="{D535F4DF-46C7-4547-BB49-193FA2509FBE}" type="presParOf" srcId="{BE53FA4C-877E-40F3-9B5A-06B7959EE05D}" destId="{92FED3C3-6136-4FC1-A2BD-A7FD986F3EBA}" srcOrd="0" destOrd="0" presId="urn:microsoft.com/office/officeart/2005/8/layout/radial1"/>
    <dgm:cxn modelId="{B3C6E8FD-CFEF-4666-A9C4-CE5C1C4EEE1E}" type="presParOf" srcId="{F2F57376-56B7-4030-A3E8-FEB59EB17E82}" destId="{2DEFCA7E-8237-4C41-9135-5C0FCAE5B482}" srcOrd="14" destOrd="0" presId="urn:microsoft.com/office/officeart/2005/8/layout/radial1"/>
    <dgm:cxn modelId="{736C7619-F192-41B1-9026-A8471F6C3E6F}" type="presParOf" srcId="{F2F57376-56B7-4030-A3E8-FEB59EB17E82}" destId="{BEBF476A-EC4E-4BCD-A811-F92D8E350C40}" srcOrd="15" destOrd="0" presId="urn:microsoft.com/office/officeart/2005/8/layout/radial1"/>
    <dgm:cxn modelId="{1A1C16B5-D63A-4339-A524-A05EC9754FF5}" type="presParOf" srcId="{BEBF476A-EC4E-4BCD-A811-F92D8E350C40}" destId="{75E17073-3A90-4CD1-A259-A2BCD3322383}" srcOrd="0" destOrd="0" presId="urn:microsoft.com/office/officeart/2005/8/layout/radial1"/>
    <dgm:cxn modelId="{494CB75F-4130-4825-AF0F-F624F61426AA}" type="presParOf" srcId="{F2F57376-56B7-4030-A3E8-FEB59EB17E82}" destId="{5B8C40D7-E76D-497C-B7EF-245313A4D437}" srcOrd="16" destOrd="0" presId="urn:microsoft.com/office/officeart/2005/8/layout/radial1"/>
    <dgm:cxn modelId="{85995B84-79C7-4C70-95B0-97851B055305}" type="presParOf" srcId="{F2F57376-56B7-4030-A3E8-FEB59EB17E82}" destId="{53170C7C-01B3-4B5C-85AB-4B7338D7BEC6}" srcOrd="17" destOrd="0" presId="urn:microsoft.com/office/officeart/2005/8/layout/radial1"/>
    <dgm:cxn modelId="{36A7D243-8E77-4059-B460-876E188E9A3C}" type="presParOf" srcId="{53170C7C-01B3-4B5C-85AB-4B7338D7BEC6}" destId="{08FBB40A-14AE-4F4B-99C2-6377ACF8151F}" srcOrd="0" destOrd="0" presId="urn:microsoft.com/office/officeart/2005/8/layout/radial1"/>
    <dgm:cxn modelId="{20F8E453-54F6-42DE-9623-D948A6BA77B8}" type="presParOf" srcId="{F2F57376-56B7-4030-A3E8-FEB59EB17E82}" destId="{B335DEE7-9B64-4C0B-BA8E-A849E8415712}" srcOrd="18" destOrd="0" presId="urn:microsoft.com/office/officeart/2005/8/layout/radial1"/>
    <dgm:cxn modelId="{C1D4605B-ABF0-4641-9AFC-8F74E42EF600}" type="presParOf" srcId="{F2F57376-56B7-4030-A3E8-FEB59EB17E82}" destId="{82559CBA-A6DF-4DA5-9D3B-23EB28A5EF43}" srcOrd="19" destOrd="0" presId="urn:microsoft.com/office/officeart/2005/8/layout/radial1"/>
    <dgm:cxn modelId="{6BD917DD-CF13-43DB-98A7-014B4FD0174F}" type="presParOf" srcId="{82559CBA-A6DF-4DA5-9D3B-23EB28A5EF43}" destId="{23BB3AA7-979D-44A4-90C6-0EFEFB1D6828}" srcOrd="0" destOrd="0" presId="urn:microsoft.com/office/officeart/2005/8/layout/radial1"/>
    <dgm:cxn modelId="{AC454E90-351E-4CF6-9F5F-C8A7A080396B}" type="presParOf" srcId="{F2F57376-56B7-4030-A3E8-FEB59EB17E82}" destId="{19DF92A3-BFCD-42F4-8EF8-CBCB03DA59FA}" srcOrd="20" destOrd="0" presId="urn:microsoft.com/office/officeart/2005/8/layout/radial1"/>
    <dgm:cxn modelId="{537E9AAE-B94F-4799-8A4E-B43EAF16C50D}" type="presParOf" srcId="{F2F57376-56B7-4030-A3E8-FEB59EB17E82}" destId="{0A1238AC-5E03-46D2-8B2C-50BC0BA64C9D}" srcOrd="21" destOrd="0" presId="urn:microsoft.com/office/officeart/2005/8/layout/radial1"/>
    <dgm:cxn modelId="{55006EC1-0240-4464-A8F8-04F285C0B3D0}" type="presParOf" srcId="{0A1238AC-5E03-46D2-8B2C-50BC0BA64C9D}" destId="{6819B02B-4DFC-4E13-859F-57FC88F7B694}" srcOrd="0" destOrd="0" presId="urn:microsoft.com/office/officeart/2005/8/layout/radial1"/>
    <dgm:cxn modelId="{7BBEB584-B644-4CDE-B4F8-92BBD0F0AB54}" type="presParOf" srcId="{F2F57376-56B7-4030-A3E8-FEB59EB17E82}" destId="{D607DD7B-D541-436A-94EE-4A7E9011C151}" srcOrd="22" destOrd="0" presId="urn:microsoft.com/office/officeart/2005/8/layout/radial1"/>
    <dgm:cxn modelId="{463B3EEF-37FA-44BC-AE13-78870FB953EF}" type="presParOf" srcId="{F2F57376-56B7-4030-A3E8-FEB59EB17E82}" destId="{2D8C0703-56FA-4DB9-8BD6-B0A46750638C}" srcOrd="23" destOrd="0" presId="urn:microsoft.com/office/officeart/2005/8/layout/radial1"/>
    <dgm:cxn modelId="{8E1212B0-C2A6-4F39-9E8C-5AE90CFE58E1}" type="presParOf" srcId="{2D8C0703-56FA-4DB9-8BD6-B0A46750638C}" destId="{48FA204F-BEA6-48C8-A694-94AF5C201547}" srcOrd="0" destOrd="0" presId="urn:microsoft.com/office/officeart/2005/8/layout/radial1"/>
    <dgm:cxn modelId="{9F8ABECB-D8EC-428C-8A8E-9C94C1E5A05A}" type="presParOf" srcId="{F2F57376-56B7-4030-A3E8-FEB59EB17E82}" destId="{4676AE40-FC08-4CA4-96CF-EC1A1CC79895}" srcOrd="24" destOrd="0" presId="urn:microsoft.com/office/officeart/2005/8/layout/radial1"/>
    <dgm:cxn modelId="{EAEB97FC-7AF6-461E-A619-E6AE2331BCE1}" type="presParOf" srcId="{F2F57376-56B7-4030-A3E8-FEB59EB17E82}" destId="{D7ABF879-8F34-4987-B011-70EEDFCEE73D}" srcOrd="25" destOrd="0" presId="urn:microsoft.com/office/officeart/2005/8/layout/radial1"/>
    <dgm:cxn modelId="{655549ED-DCF0-4396-A0F8-E09714EAD256}" type="presParOf" srcId="{D7ABF879-8F34-4987-B011-70EEDFCEE73D}" destId="{B8D2379B-E810-4473-BE26-4F9A1F28370C}" srcOrd="0" destOrd="0" presId="urn:microsoft.com/office/officeart/2005/8/layout/radial1"/>
    <dgm:cxn modelId="{FA2FF31D-8132-4B76-9270-FD0630E48FA7}" type="presParOf" srcId="{F2F57376-56B7-4030-A3E8-FEB59EB17E82}" destId="{EA9BBB76-9D8F-432D-BB44-392FA90655C0}" srcOrd="26" destOrd="0" presId="urn:microsoft.com/office/officeart/2005/8/layout/radial1"/>
    <dgm:cxn modelId="{3C523C1C-2A9C-4596-BB22-DAE27E86D9E8}" type="presParOf" srcId="{F2F57376-56B7-4030-A3E8-FEB59EB17E82}" destId="{32ABE68A-2DD7-4536-AF6F-CB4386CA1EB4}" srcOrd="27" destOrd="0" presId="urn:microsoft.com/office/officeart/2005/8/layout/radial1"/>
    <dgm:cxn modelId="{F9B2BB2A-485F-4EF3-86EE-5924D414EF3A}" type="presParOf" srcId="{32ABE68A-2DD7-4536-AF6F-CB4386CA1EB4}" destId="{EBD7EC97-475D-4541-9DC3-ADD31625344D}" srcOrd="0" destOrd="0" presId="urn:microsoft.com/office/officeart/2005/8/layout/radial1"/>
    <dgm:cxn modelId="{ED2CFCCD-E432-499A-BE02-EA95BF2AA4DC}" type="presParOf" srcId="{F2F57376-56B7-4030-A3E8-FEB59EB17E82}" destId="{01452113-8EF6-481F-ACBF-5D07B3E2204F}" srcOrd="28" destOrd="0" presId="urn:microsoft.com/office/officeart/2005/8/layout/radial1"/>
    <dgm:cxn modelId="{5E8751A2-A5A3-4693-A1C9-5144A59B1343}" type="presParOf" srcId="{F2F57376-56B7-4030-A3E8-FEB59EB17E82}" destId="{EFAD011B-1216-4BA3-B1B5-EDF782F27860}" srcOrd="29" destOrd="0" presId="urn:microsoft.com/office/officeart/2005/8/layout/radial1"/>
    <dgm:cxn modelId="{53777712-0EA0-4B87-AC34-948090A8ECF0}" type="presParOf" srcId="{EFAD011B-1216-4BA3-B1B5-EDF782F27860}" destId="{F70869B3-6913-4339-8EE7-9164AE7ADADF}" srcOrd="0" destOrd="0" presId="urn:microsoft.com/office/officeart/2005/8/layout/radial1"/>
    <dgm:cxn modelId="{D2804931-375A-48C8-B246-CE73127AE96D}" type="presParOf" srcId="{F2F57376-56B7-4030-A3E8-FEB59EB17E82}" destId="{7115E69C-18E6-4767-90BD-64D8ABA6B5EC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38C4-01FB-4F3C-A1B6-4FB7A4778CBF}">
      <dsp:nvSpPr>
        <dsp:cNvPr id="0" name=""/>
        <dsp:cNvSpPr/>
      </dsp:nvSpPr>
      <dsp:spPr>
        <a:xfrm>
          <a:off x="4524676" y="2244192"/>
          <a:ext cx="1552748" cy="1297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/>
            <a:t>Projekt systemu wspomagającego zarządzanie drukarnią 3D</a:t>
          </a:r>
        </a:p>
      </dsp:txBody>
      <dsp:txXfrm>
        <a:off x="4752071" y="2434253"/>
        <a:ext cx="1097958" cy="917693"/>
      </dsp:txXfrm>
    </dsp:sp>
    <dsp:sp modelId="{4038E857-EE6B-4320-8BD3-9357C77B14EE}">
      <dsp:nvSpPr>
        <dsp:cNvPr id="0" name=""/>
        <dsp:cNvSpPr/>
      </dsp:nvSpPr>
      <dsp:spPr>
        <a:xfrm rot="16292340">
          <a:off x="4671983" y="1573279"/>
          <a:ext cx="132867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2867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303106" y="1547039"/>
        <a:ext cx="66433" cy="66433"/>
      </dsp:txXfrm>
    </dsp:sp>
    <dsp:sp modelId="{1147BB28-6DDE-4C5C-8778-51D7875E52AC}">
      <dsp:nvSpPr>
        <dsp:cNvPr id="0" name=""/>
        <dsp:cNvSpPr/>
      </dsp:nvSpPr>
      <dsp:spPr>
        <a:xfrm>
          <a:off x="4759358" y="-175040"/>
          <a:ext cx="1218926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produkcyjny</a:t>
          </a:r>
        </a:p>
      </dsp:txBody>
      <dsp:txXfrm>
        <a:off x="4937866" y="-15215"/>
        <a:ext cx="861910" cy="771704"/>
      </dsp:txXfrm>
    </dsp:sp>
    <dsp:sp modelId="{969E33AE-67ED-4EFE-A552-5CA95D8AD1E8}">
      <dsp:nvSpPr>
        <dsp:cNvPr id="0" name=""/>
        <dsp:cNvSpPr/>
      </dsp:nvSpPr>
      <dsp:spPr>
        <a:xfrm rot="17640000">
          <a:off x="5181606" y="1677080"/>
          <a:ext cx="131549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49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806464" y="1651169"/>
        <a:ext cx="65774" cy="65774"/>
      </dsp:txXfrm>
    </dsp:sp>
    <dsp:sp modelId="{57CC86BF-D26B-4C4C-BEBF-677542AC3D4A}">
      <dsp:nvSpPr>
        <dsp:cNvPr id="0" name=""/>
        <dsp:cNvSpPr/>
      </dsp:nvSpPr>
      <dsp:spPr>
        <a:xfrm>
          <a:off x="5759458" y="3538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magazynowy</a:t>
          </a:r>
        </a:p>
      </dsp:txBody>
      <dsp:txXfrm>
        <a:off x="5926693" y="195210"/>
        <a:ext cx="807483" cy="771704"/>
      </dsp:txXfrm>
    </dsp:sp>
    <dsp:sp modelId="{88CCFF3A-3237-422D-91B8-94F35760759A}">
      <dsp:nvSpPr>
        <dsp:cNvPr id="0" name=""/>
        <dsp:cNvSpPr/>
      </dsp:nvSpPr>
      <dsp:spPr>
        <a:xfrm rot="19080000">
          <a:off x="5667313" y="1988695"/>
          <a:ext cx="1260863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60863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266223" y="1964150"/>
        <a:ext cx="63043" cy="63043"/>
      </dsp:txXfrm>
    </dsp:sp>
    <dsp:sp modelId="{E7183336-5129-4299-8B7F-149A3592DFCE}">
      <dsp:nvSpPr>
        <dsp:cNvPr id="0" name=""/>
        <dsp:cNvSpPr/>
      </dsp:nvSpPr>
      <dsp:spPr>
        <a:xfrm>
          <a:off x="6610853" y="653960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zarządzania</a:t>
          </a:r>
        </a:p>
      </dsp:txBody>
      <dsp:txXfrm>
        <a:off x="6778088" y="813785"/>
        <a:ext cx="807483" cy="771704"/>
      </dsp:txXfrm>
    </dsp:sp>
    <dsp:sp modelId="{D7312EC4-71FB-40BF-8500-C0DC50D1A182}">
      <dsp:nvSpPr>
        <dsp:cNvPr id="0" name=""/>
        <dsp:cNvSpPr/>
      </dsp:nvSpPr>
      <dsp:spPr>
        <a:xfrm rot="20482574">
          <a:off x="5989556" y="2451095"/>
          <a:ext cx="1204767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767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561820" y="2427952"/>
        <a:ext cx="60238" cy="60238"/>
      </dsp:txXfrm>
    </dsp:sp>
    <dsp:sp modelId="{913C8F73-A098-4B44-9A56-2F454003027D}">
      <dsp:nvSpPr>
        <dsp:cNvPr id="0" name=""/>
        <dsp:cNvSpPr/>
      </dsp:nvSpPr>
      <dsp:spPr>
        <a:xfrm>
          <a:off x="7130282" y="1538554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Logistyka</a:t>
          </a:r>
        </a:p>
      </dsp:txBody>
      <dsp:txXfrm>
        <a:off x="7297517" y="1698379"/>
        <a:ext cx="807483" cy="771704"/>
      </dsp:txXfrm>
    </dsp:sp>
    <dsp:sp modelId="{71CCD542-F44C-4547-A04C-6F3FCC95A989}">
      <dsp:nvSpPr>
        <dsp:cNvPr id="0" name=""/>
        <dsp:cNvSpPr/>
      </dsp:nvSpPr>
      <dsp:spPr>
        <a:xfrm rot="328529">
          <a:off x="6069716" y="3015523"/>
          <a:ext cx="11625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625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621917" y="2993436"/>
        <a:ext cx="58126" cy="58126"/>
      </dsp:txXfrm>
    </dsp:sp>
    <dsp:sp modelId="{9C917AF9-A118-4DCF-A330-6FF613D72DE6}">
      <dsp:nvSpPr>
        <dsp:cNvPr id="0" name=""/>
        <dsp:cNvSpPr/>
      </dsp:nvSpPr>
      <dsp:spPr>
        <a:xfrm>
          <a:off x="7226741" y="258674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Planowanie produkcji</a:t>
          </a:r>
        </a:p>
      </dsp:txBody>
      <dsp:txXfrm>
        <a:off x="7393976" y="2746570"/>
        <a:ext cx="807483" cy="771704"/>
      </dsp:txXfrm>
    </dsp:sp>
    <dsp:sp modelId="{57A4C6CF-2CE7-4AD9-85DA-D4A5D3C64E31}">
      <dsp:nvSpPr>
        <dsp:cNvPr id="0" name=""/>
        <dsp:cNvSpPr/>
      </dsp:nvSpPr>
      <dsp:spPr>
        <a:xfrm rot="1786788">
          <a:off x="5863122" y="3548118"/>
          <a:ext cx="118956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8956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428166" y="3525355"/>
        <a:ext cx="59478" cy="59478"/>
      </dsp:txXfrm>
    </dsp:sp>
    <dsp:sp modelId="{D64C2272-15FB-408D-BAD0-7DE04B731B7B}">
      <dsp:nvSpPr>
        <dsp:cNvPr id="0" name=""/>
        <dsp:cNvSpPr/>
      </dsp:nvSpPr>
      <dsp:spPr>
        <a:xfrm>
          <a:off x="6893039" y="3585151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Warsztat</a:t>
          </a:r>
        </a:p>
      </dsp:txBody>
      <dsp:txXfrm>
        <a:off x="7060274" y="3744976"/>
        <a:ext cx="807483" cy="771704"/>
      </dsp:txXfrm>
    </dsp:sp>
    <dsp:sp modelId="{BE53FA4C-877E-40F3-9B5A-06B7959EE05D}">
      <dsp:nvSpPr>
        <dsp:cNvPr id="0" name=""/>
        <dsp:cNvSpPr/>
      </dsp:nvSpPr>
      <dsp:spPr>
        <a:xfrm rot="3250296">
          <a:off x="5442647" y="3949178"/>
          <a:ext cx="125180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5180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037256" y="3924859"/>
        <a:ext cx="62590" cy="62590"/>
      </dsp:txXfrm>
    </dsp:sp>
    <dsp:sp modelId="{2DEFCA7E-8237-4C41-9135-5C0FCAE5B482}">
      <dsp:nvSpPr>
        <dsp:cNvPr id="0" name=""/>
        <dsp:cNvSpPr/>
      </dsp:nvSpPr>
      <dsp:spPr>
        <a:xfrm>
          <a:off x="6188221" y="4367083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Obsługa techniczna</a:t>
          </a:r>
        </a:p>
      </dsp:txBody>
      <dsp:txXfrm>
        <a:off x="6355456" y="4526908"/>
        <a:ext cx="807483" cy="771704"/>
      </dsp:txXfrm>
    </dsp:sp>
    <dsp:sp modelId="{BEBF476A-EC4E-4BCD-A811-F92D8E350C40}">
      <dsp:nvSpPr>
        <dsp:cNvPr id="0" name=""/>
        <dsp:cNvSpPr/>
      </dsp:nvSpPr>
      <dsp:spPr>
        <a:xfrm rot="4709707">
          <a:off x="4908520" y="4165695"/>
          <a:ext cx="130595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0595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528847" y="4140022"/>
        <a:ext cx="65297" cy="65297"/>
      </dsp:txXfrm>
    </dsp:sp>
    <dsp:sp modelId="{5B8C40D7-E76D-497C-B7EF-245313A4D437}">
      <dsp:nvSpPr>
        <dsp:cNvPr id="0" name=""/>
        <dsp:cNvSpPr/>
      </dsp:nvSpPr>
      <dsp:spPr>
        <a:xfrm>
          <a:off x="5229780" y="4802487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Klient</a:t>
          </a:r>
        </a:p>
      </dsp:txBody>
      <dsp:txXfrm>
        <a:off x="5397015" y="4962312"/>
        <a:ext cx="807483" cy="771704"/>
      </dsp:txXfrm>
    </dsp:sp>
    <dsp:sp modelId="{53170C7C-01B3-4B5C-85AB-4B7338D7BEC6}">
      <dsp:nvSpPr>
        <dsp:cNvPr id="0" name=""/>
        <dsp:cNvSpPr/>
      </dsp:nvSpPr>
      <dsp:spPr>
        <a:xfrm rot="6106165">
          <a:off x="4443241" y="4114606"/>
          <a:ext cx="1203699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3699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5014999" y="4091490"/>
        <a:ext cx="60184" cy="60184"/>
      </dsp:txXfrm>
    </dsp:sp>
    <dsp:sp modelId="{B335DEE7-9B64-4C0B-BA8E-A849E8415712}">
      <dsp:nvSpPr>
        <dsp:cNvPr id="0" name=""/>
        <dsp:cNvSpPr/>
      </dsp:nvSpPr>
      <dsp:spPr>
        <a:xfrm>
          <a:off x="4070630" y="4698334"/>
          <a:ext cx="1429266" cy="13405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Typ elementu produkowanego</a:t>
          </a:r>
        </a:p>
      </dsp:txBody>
      <dsp:txXfrm>
        <a:off x="4279941" y="4894660"/>
        <a:ext cx="1010644" cy="947945"/>
      </dsp:txXfrm>
    </dsp:sp>
    <dsp:sp modelId="{82559CBA-A6DF-4DA5-9D3B-23EB28A5EF43}">
      <dsp:nvSpPr>
        <dsp:cNvPr id="0" name=""/>
        <dsp:cNvSpPr/>
      </dsp:nvSpPr>
      <dsp:spPr>
        <a:xfrm rot="7560000">
          <a:off x="3853431" y="3973045"/>
          <a:ext cx="131584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84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478459" y="3947125"/>
        <a:ext cx="65792" cy="65792"/>
      </dsp:txXfrm>
    </dsp:sp>
    <dsp:sp modelId="{19DF92A3-BFCD-42F4-8EF8-CBCB03DA59FA}">
      <dsp:nvSpPr>
        <dsp:cNvPr id="0" name=""/>
        <dsp:cNvSpPr/>
      </dsp:nvSpPr>
      <dsp:spPr>
        <a:xfrm>
          <a:off x="3222701" y="4436726"/>
          <a:ext cx="1181519" cy="1007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Użytkownik</a:t>
          </a:r>
        </a:p>
      </dsp:txBody>
      <dsp:txXfrm>
        <a:off x="3395730" y="4584304"/>
        <a:ext cx="835461" cy="712573"/>
      </dsp:txXfrm>
    </dsp:sp>
    <dsp:sp modelId="{0A1238AC-5E03-46D2-8B2C-50BC0BA64C9D}">
      <dsp:nvSpPr>
        <dsp:cNvPr id="0" name=""/>
        <dsp:cNvSpPr/>
      </dsp:nvSpPr>
      <dsp:spPr>
        <a:xfrm rot="9000000">
          <a:off x="3588399" y="3542669"/>
          <a:ext cx="115096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5096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135105" y="3520871"/>
        <a:ext cx="57548" cy="57548"/>
      </dsp:txXfrm>
    </dsp:sp>
    <dsp:sp modelId="{D607DD7B-D541-436A-94EE-4A7E9011C151}">
      <dsp:nvSpPr>
        <dsp:cNvPr id="0" name=""/>
        <dsp:cNvSpPr/>
      </dsp:nvSpPr>
      <dsp:spPr>
        <a:xfrm>
          <a:off x="2453954" y="3551193"/>
          <a:ext cx="1310650" cy="1214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Kontrola jakości</a:t>
          </a:r>
        </a:p>
      </dsp:txBody>
      <dsp:txXfrm>
        <a:off x="2645894" y="3729074"/>
        <a:ext cx="926770" cy="858888"/>
      </dsp:txXfrm>
    </dsp:sp>
    <dsp:sp modelId="{2D8C0703-56FA-4DB9-8BD6-B0A46750638C}">
      <dsp:nvSpPr>
        <dsp:cNvPr id="0" name=""/>
        <dsp:cNvSpPr/>
      </dsp:nvSpPr>
      <dsp:spPr>
        <a:xfrm rot="10440000">
          <a:off x="3522825" y="3019908"/>
          <a:ext cx="101068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01068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002901" y="3001617"/>
        <a:ext cx="50534" cy="50534"/>
      </dsp:txXfrm>
    </dsp:sp>
    <dsp:sp modelId="{4676AE40-FC08-4CA4-96CF-EC1A1CC79895}">
      <dsp:nvSpPr>
        <dsp:cNvPr id="0" name=""/>
        <dsp:cNvSpPr/>
      </dsp:nvSpPr>
      <dsp:spPr>
        <a:xfrm>
          <a:off x="2038513" y="2408420"/>
          <a:ext cx="1491124" cy="1498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Zamówienia i oferty</a:t>
          </a:r>
        </a:p>
      </dsp:txBody>
      <dsp:txXfrm>
        <a:off x="2256883" y="2627862"/>
        <a:ext cx="1054384" cy="1059563"/>
      </dsp:txXfrm>
    </dsp:sp>
    <dsp:sp modelId="{D7ABF879-8F34-4987-B011-70EEDFCEE73D}">
      <dsp:nvSpPr>
        <dsp:cNvPr id="0" name=""/>
        <dsp:cNvSpPr/>
      </dsp:nvSpPr>
      <dsp:spPr>
        <a:xfrm rot="11975494">
          <a:off x="3417568" y="2430025"/>
          <a:ext cx="12040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0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3989481" y="2406901"/>
        <a:ext cx="60201" cy="60201"/>
      </dsp:txXfrm>
    </dsp:sp>
    <dsp:sp modelId="{EA9BBB76-9D8F-432D-BB44-392FA90655C0}">
      <dsp:nvSpPr>
        <dsp:cNvPr id="0" name=""/>
        <dsp:cNvSpPr/>
      </dsp:nvSpPr>
      <dsp:spPr>
        <a:xfrm>
          <a:off x="2121627" y="1326002"/>
          <a:ext cx="1371134" cy="1358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Księgowość</a:t>
          </a:r>
        </a:p>
      </dsp:txBody>
      <dsp:txXfrm>
        <a:off x="2322425" y="1525020"/>
        <a:ext cx="969538" cy="960942"/>
      </dsp:txXfrm>
    </dsp:sp>
    <dsp:sp modelId="{32ABE68A-2DD7-4536-AF6F-CB4386CA1EB4}">
      <dsp:nvSpPr>
        <dsp:cNvPr id="0" name=""/>
        <dsp:cNvSpPr/>
      </dsp:nvSpPr>
      <dsp:spPr>
        <a:xfrm rot="13320000">
          <a:off x="3711131" y="2002977"/>
          <a:ext cx="1218174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18174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289763" y="1979499"/>
        <a:ext cx="60908" cy="60908"/>
      </dsp:txXfrm>
    </dsp:sp>
    <dsp:sp modelId="{01452113-8EF6-481F-ACBF-5D07B3E2204F}">
      <dsp:nvSpPr>
        <dsp:cNvPr id="0" name=""/>
        <dsp:cNvSpPr/>
      </dsp:nvSpPr>
      <dsp:spPr>
        <a:xfrm>
          <a:off x="2805501" y="612527"/>
          <a:ext cx="1229539" cy="11742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Produkt</a:t>
          </a:r>
        </a:p>
      </dsp:txBody>
      <dsp:txXfrm>
        <a:off x="2985563" y="784488"/>
        <a:ext cx="869415" cy="830298"/>
      </dsp:txXfrm>
    </dsp:sp>
    <dsp:sp modelId="{EFAD011B-1216-4BA3-B1B5-EDF782F27860}">
      <dsp:nvSpPr>
        <dsp:cNvPr id="0" name=""/>
        <dsp:cNvSpPr/>
      </dsp:nvSpPr>
      <dsp:spPr>
        <a:xfrm rot="14760000">
          <a:off x="4104050" y="1676460"/>
          <a:ext cx="131684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684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729553" y="1650515"/>
        <a:ext cx="65842" cy="65842"/>
      </dsp:txXfrm>
    </dsp:sp>
    <dsp:sp modelId="{7115E69C-18E6-4767-90BD-64D8ABA6B5EC}">
      <dsp:nvSpPr>
        <dsp:cNvPr id="0" name=""/>
        <dsp:cNvSpPr/>
      </dsp:nvSpPr>
      <dsp:spPr>
        <a:xfrm>
          <a:off x="3660452" y="43105"/>
          <a:ext cx="1222426" cy="10759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Substrat</a:t>
          </a:r>
        </a:p>
      </dsp:txBody>
      <dsp:txXfrm>
        <a:off x="3839472" y="200669"/>
        <a:ext cx="864386" cy="76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04.05.2021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04.05.2021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04.05.2021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1. Moduł zarządzania:</a:t>
            </a:r>
          </a:p>
          <a:p>
            <a:pPr lvl="1"/>
            <a:r>
              <a:rPr lang="pl-PL"/>
              <a:t>Kierownik podgrupy: inż. Bartosz Gębicki </a:t>
            </a:r>
          </a:p>
          <a:p>
            <a:pPr lvl="1"/>
            <a:r>
              <a:rPr lang="pl-PL"/>
              <a:t>Skład podgrupy: inż. Julia Dobrowolska, inż. Konrad Grzyb </a:t>
            </a:r>
          </a:p>
          <a:p>
            <a:r>
              <a:rPr lang="pl-PL"/>
              <a:t>2. Moduł produkcji:</a:t>
            </a:r>
          </a:p>
          <a:p>
            <a:pPr lvl="1"/>
            <a:r>
              <a:rPr lang="pl-PL"/>
              <a:t>Kierownik podgrupy: inż. Magdalena Zieńczuk</a:t>
            </a:r>
          </a:p>
          <a:p>
            <a:pPr lvl="1"/>
            <a:r>
              <a:rPr lang="pl-PL"/>
              <a:t>Skład podgrupy: inż. Karol Brzeziński, inż. Anna Banaczek</a:t>
            </a:r>
          </a:p>
          <a:p>
            <a:r>
              <a:rPr lang="pl-PL"/>
              <a:t>3. Moduł magazynowy:</a:t>
            </a:r>
          </a:p>
          <a:p>
            <a:pPr lvl="1"/>
            <a:r>
              <a:rPr lang="pl-PL"/>
              <a:t>Kierownik podgrupy: inż. Jakub Wagner</a:t>
            </a:r>
          </a:p>
          <a:p>
            <a:pPr lvl="1"/>
            <a:r>
              <a:rPr lang="pl-PL"/>
              <a:t>Skład podgrupy: inż. Paweł </a:t>
            </a:r>
            <a:r>
              <a:rPr lang="pl-PL" err="1"/>
              <a:t>Styczewski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Struktura organizacyjna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liniowy: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ED998ED4-5B6B-4A53-9651-D307A71B1BF9}"/>
              </a:ext>
            </a:extLst>
          </p:cNvPr>
          <p:cNvSpPr/>
          <p:nvPr/>
        </p:nvSpPr>
        <p:spPr>
          <a:xfrm>
            <a:off x="5043181" y="2516129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47EC9E1C-88BC-4DA6-852A-92D985FB3E0A}"/>
              </a:ext>
            </a:extLst>
          </p:cNvPr>
          <p:cNvSpPr/>
          <p:nvPr/>
        </p:nvSpPr>
        <p:spPr>
          <a:xfrm>
            <a:off x="2873928" y="3820173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8" name="Trójkąt równoramienny 7">
            <a:extLst>
              <a:ext uri="{FF2B5EF4-FFF2-40B4-BE49-F238E27FC236}">
                <a16:creationId xmlns:a16="http://schemas.microsoft.com/office/drawing/2014/main" id="{B75C3823-0E67-4F8F-B295-5B5C9D3B40F7}"/>
              </a:ext>
            </a:extLst>
          </p:cNvPr>
          <p:cNvSpPr/>
          <p:nvPr/>
        </p:nvSpPr>
        <p:spPr>
          <a:xfrm>
            <a:off x="5043181" y="3899853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C3ECFCEF-B9AD-4959-BCCF-5139420B60A1}"/>
              </a:ext>
            </a:extLst>
          </p:cNvPr>
          <p:cNvSpPr/>
          <p:nvPr/>
        </p:nvSpPr>
        <p:spPr>
          <a:xfrm>
            <a:off x="7972339" y="3779668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8C628A7-3CB4-4339-B883-DE0AD13C400A}"/>
              </a:ext>
            </a:extLst>
          </p:cNvPr>
          <p:cNvSpPr/>
          <p:nvPr/>
        </p:nvSpPr>
        <p:spPr>
          <a:xfrm>
            <a:off x="2164359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B6631D3-5BE5-482A-B90B-5986A756A62F}"/>
              </a:ext>
            </a:extLst>
          </p:cNvPr>
          <p:cNvSpPr/>
          <p:nvPr/>
        </p:nvSpPr>
        <p:spPr>
          <a:xfrm>
            <a:off x="3642917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CE13F6D-6FBE-40A0-A878-D524F98BF10F}"/>
              </a:ext>
            </a:extLst>
          </p:cNvPr>
          <p:cNvSpPr/>
          <p:nvPr/>
        </p:nvSpPr>
        <p:spPr>
          <a:xfrm>
            <a:off x="5043181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E4D3FC-C31A-419B-941F-58E608D7774B}"/>
              </a:ext>
            </a:extLst>
          </p:cNvPr>
          <p:cNvSpPr/>
          <p:nvPr/>
        </p:nvSpPr>
        <p:spPr>
          <a:xfrm>
            <a:off x="642946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BB77C32-C1E3-473E-BADB-05F49A83B250}"/>
              </a:ext>
            </a:extLst>
          </p:cNvPr>
          <p:cNvSpPr/>
          <p:nvPr/>
        </p:nvSpPr>
        <p:spPr>
          <a:xfrm>
            <a:off x="797234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cxnSp>
        <p:nvCxnSpPr>
          <p:cNvPr id="18" name="Łącznik: łamany 17">
            <a:extLst>
              <a:ext uri="{FF2B5EF4-FFF2-40B4-BE49-F238E27FC236}">
                <a16:creationId xmlns:a16="http://schemas.microsoft.com/office/drawing/2014/main" id="{0C309B08-C7E8-456E-A746-CB709E87FA4B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5400000" flipH="1" flipV="1">
            <a:off x="2661757" y="4523062"/>
            <a:ext cx="687896" cy="70956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Łącznik: łamany 19">
            <a:extLst>
              <a:ext uri="{FF2B5EF4-FFF2-40B4-BE49-F238E27FC236}">
                <a16:creationId xmlns:a16="http://schemas.microsoft.com/office/drawing/2014/main" id="{FC7E2FDA-E99D-4509-A7D5-947421DFA550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3401037" y="4493351"/>
            <a:ext cx="687896" cy="76898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Łącznik: łamany 21">
            <a:extLst>
              <a:ext uri="{FF2B5EF4-FFF2-40B4-BE49-F238E27FC236}">
                <a16:creationId xmlns:a16="http://schemas.microsoft.com/office/drawing/2014/main" id="{FBB71F96-471C-4B4A-9EFE-3930D849934A}"/>
              </a:ext>
            </a:extLst>
          </p:cNvPr>
          <p:cNvCxnSpPr>
            <a:stCxn id="12" idx="0"/>
            <a:endCxn id="8" idx="3"/>
          </p:cNvCxnSpPr>
          <p:nvPr/>
        </p:nvCxnSpPr>
        <p:spPr>
          <a:xfrm rot="16200000" flipV="1">
            <a:off x="5225635" y="4917685"/>
            <a:ext cx="608216" cy="1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5A045460-007D-4D32-BE20-48D0C3A46EB0}"/>
              </a:ext>
            </a:extLst>
          </p:cNvPr>
          <p:cNvCxnSpPr>
            <a:stCxn id="8" idx="3"/>
            <a:endCxn id="13" idx="0"/>
          </p:cNvCxnSpPr>
          <p:nvPr/>
        </p:nvCxnSpPr>
        <p:spPr>
          <a:xfrm rot="16200000" flipH="1">
            <a:off x="5918774" y="4224546"/>
            <a:ext cx="608216" cy="1386280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Łącznik: łamany 25">
            <a:extLst>
              <a:ext uri="{FF2B5EF4-FFF2-40B4-BE49-F238E27FC236}">
                <a16:creationId xmlns:a16="http://schemas.microsoft.com/office/drawing/2014/main" id="{9D5E2D6A-09CE-4B78-9CA5-05F5B4438118}"/>
              </a:ext>
            </a:extLst>
          </p:cNvPr>
          <p:cNvCxnSpPr>
            <a:stCxn id="9" idx="3"/>
            <a:endCxn id="14" idx="0"/>
          </p:cNvCxnSpPr>
          <p:nvPr/>
        </p:nvCxnSpPr>
        <p:spPr>
          <a:xfrm rot="16200000" flipH="1">
            <a:off x="8094701" y="4857592"/>
            <a:ext cx="728401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58C19AFC-B502-41F7-BDCB-CAA60EF310F0}"/>
              </a:ext>
            </a:extLst>
          </p:cNvPr>
          <p:cNvCxnSpPr>
            <a:stCxn id="7" idx="0"/>
            <a:endCxn id="4" idx="3"/>
          </p:cNvCxnSpPr>
          <p:nvPr/>
        </p:nvCxnSpPr>
        <p:spPr>
          <a:xfrm rot="5400000" flipH="1" flipV="1">
            <a:off x="4149957" y="2440388"/>
            <a:ext cx="590319" cy="2169252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649B726E-CE76-4D3F-A10E-6FBED59EE4CF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5529742" y="3229854"/>
            <a:ext cx="0" cy="66999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Łącznik: łamany 32">
            <a:extLst>
              <a:ext uri="{FF2B5EF4-FFF2-40B4-BE49-F238E27FC236}">
                <a16:creationId xmlns:a16="http://schemas.microsoft.com/office/drawing/2014/main" id="{DCC4A69B-C08E-46DE-A6EA-E6E0C1C8D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19414" y="2060435"/>
            <a:ext cx="549814" cy="292915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0B9E51-E718-4C6A-B704-D7A7502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9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/>
          <a:lstStyle/>
          <a:p>
            <a:pPr algn="just"/>
            <a:r>
              <a:rPr lang="pl-PL" dirty="0"/>
              <a:t>W przedsiębiorstwie wykonywane są elementy druku 3D, zamówienia składane są przez klientów, następnie przeprowadzany jest proces produkcji.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717ABD-4CC0-4242-B293-2BCA9F8B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F231D0-BAA0-4A67-9433-AD7D6ACB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Jak wygląda proces technologiczny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2F11D1-2B61-4CD2-BE55-D547065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01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E0BDA-CFCE-4FCC-9462-7ABD1221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Mapa myśli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13A4F842-1CB8-436D-952D-AC3D8A2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8296"/>
              </p:ext>
            </p:extLst>
          </p:nvPr>
        </p:nvGraphicFramePr>
        <p:xfrm>
          <a:off x="0" y="855677"/>
          <a:ext cx="10427516" cy="5855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763D9C-54D5-464D-BAC9-7935039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15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pl-PL" sz="1800"/>
              <a:t>Eksploatacja prowadzona jest według planowanej profilaktyki. Obsługa (przegląd) profilaktyczny maszyn wykonywany jest przez zewnętrzną firmę, okresowe i bieżące przeglądy wykonywane są w naszym przedsiębiorstwie.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32" y="2153265"/>
            <a:ext cx="7624168" cy="449825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D1976F-53C9-4E83-8D7B-E3DA51D6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72A32-45E5-4A82-900F-A1A285A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Dodanie odniesienia w jaki sposób jest prowadzone serwisowanie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73F594-73F8-4E73-BDA3-05E79D8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41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8A663-06A6-400A-AD15-383579B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021063-4791-4C94-B251-D43362B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/>
              <a:t>Wybór drukarek dokonywany jest na podstawie specyfikacji technicznej drukarki 3D, założono, że drukarki będą pochodziły od 3 różnych producentów. Znacznie zmniejszy to prawdopodobieństwo wystąpienia usterek związanych z ich eksploatacją w tym samym momencie. Spowoduje to także zwiększenie możliwości produkcyjnych ze względu na różne parametry oraz dokładności wykonania.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29F278-DF45-4ADF-91B5-4C9F8E9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03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2C68A-2C00-4AA3-BC00-F068F057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48817"/>
            <a:ext cx="4472327" cy="693135"/>
          </a:xfrm>
        </p:spPr>
        <p:txBody>
          <a:bodyPr>
            <a:normAutofit/>
          </a:bodyPr>
          <a:lstStyle/>
          <a:p>
            <a:r>
              <a:rPr lang="en-US" b="1" i="0" err="1">
                <a:effectLst/>
                <a:latin typeface="Open Sans"/>
              </a:rPr>
              <a:t>Zortrax</a:t>
            </a:r>
            <a:r>
              <a:rPr lang="en-US" b="1" i="0">
                <a:effectLst/>
                <a:latin typeface="Open Sans"/>
              </a:rPr>
              <a:t> M300 Dual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57081F6-09AC-454E-9496-57724B074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3065" y="1989776"/>
            <a:ext cx="4474028" cy="692076"/>
          </a:xfrm>
        </p:spPr>
        <p:txBody>
          <a:bodyPr>
            <a:normAutofit/>
          </a:bodyPr>
          <a:lstStyle/>
          <a:p>
            <a:r>
              <a:rPr lang="pl-PL" i="0" cap="all">
                <a:effectLst/>
                <a:latin typeface="roboto"/>
              </a:rPr>
              <a:t>MAKERBOT REPLICATOR+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0E02720-143F-4EB6-BA02-44A3AA9128FB}"/>
              </a:ext>
            </a:extLst>
          </p:cNvPr>
          <p:cNvSpPr txBox="1">
            <a:spLocks/>
          </p:cNvSpPr>
          <p:nvPr/>
        </p:nvSpPr>
        <p:spPr>
          <a:xfrm>
            <a:off x="3313267" y="2066522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cap="all">
                <a:effectLst/>
                <a:latin typeface="Montserrat"/>
              </a:rPr>
              <a:t>DRUKARKA 3D RAISE3D PRO 2 PLUS</a:t>
            </a:r>
          </a:p>
        </p:txBody>
      </p:sp>
      <p:sp>
        <p:nvSpPr>
          <p:cNvPr id="10" name="Symbol zastępczy zawartości 4">
            <a:extLst>
              <a:ext uri="{FF2B5EF4-FFF2-40B4-BE49-F238E27FC236}">
                <a16:creationId xmlns:a16="http://schemas.microsoft.com/office/drawing/2014/main" id="{0AD2BA0A-0277-4EDD-BF1F-A8C7AF784A07}"/>
              </a:ext>
            </a:extLst>
          </p:cNvPr>
          <p:cNvSpPr txBox="1">
            <a:spLocks/>
          </p:cNvSpPr>
          <p:nvPr/>
        </p:nvSpPr>
        <p:spPr>
          <a:xfrm>
            <a:off x="7493645" y="2837462"/>
            <a:ext cx="4698355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295 x 195 x 160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26 [˚C]</a:t>
            </a:r>
          </a:p>
          <a:p>
            <a:pPr marL="0" indent="0">
              <a:buNone/>
            </a:pPr>
            <a:r>
              <a:rPr lang="pl-PL" sz="1300" b="1"/>
              <a:t>Moc znamionowa : 100 [W]</a:t>
            </a:r>
          </a:p>
          <a:p>
            <a:pPr marL="0" indent="0">
              <a:buNone/>
            </a:pPr>
            <a:r>
              <a:rPr lang="pl-PL" sz="1300" b="1"/>
              <a:t>Masa : 18.3 [kg]</a:t>
            </a:r>
          </a:p>
          <a:p>
            <a:pPr marL="0" indent="0">
              <a:buNone/>
            </a:pPr>
            <a:endParaRPr lang="pl-PL" sz="1400"/>
          </a:p>
          <a:p>
            <a:endParaRPr lang="pl-PL"/>
          </a:p>
        </p:txBody>
      </p:sp>
      <p:sp>
        <p:nvSpPr>
          <p:cNvPr id="11" name="Symbol zastępczy zawartości 4">
            <a:extLst>
              <a:ext uri="{FF2B5EF4-FFF2-40B4-BE49-F238E27FC236}">
                <a16:creationId xmlns:a16="http://schemas.microsoft.com/office/drawing/2014/main" id="{637205E3-1FAA-4894-B37F-41DB97DD5E3E}"/>
              </a:ext>
            </a:extLst>
          </p:cNvPr>
          <p:cNvSpPr txBox="1">
            <a:spLocks/>
          </p:cNvSpPr>
          <p:nvPr/>
        </p:nvSpPr>
        <p:spPr>
          <a:xfrm>
            <a:off x="0" y="2473544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265 x 265 x 300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 err="1"/>
              <a:t>Obslugiwane</a:t>
            </a:r>
            <a:r>
              <a:rPr lang="pl-PL" sz="1300" b="1"/>
              <a:t> materiały : </a:t>
            </a:r>
            <a:r>
              <a:rPr lang="pl-PL" sz="1300"/>
              <a:t>PETG, HIPS, PLA, </a:t>
            </a:r>
            <a:r>
              <a:rPr lang="pl-PL" sz="1300" err="1"/>
              <a:t>Flex</a:t>
            </a:r>
            <a:endParaRPr lang="pl-PL" sz="1300" b="1"/>
          </a:p>
          <a:p>
            <a:pPr marL="0" indent="0">
              <a:buNone/>
            </a:pPr>
            <a:r>
              <a:rPr lang="pl-PL" sz="1300" b="1"/>
              <a:t>Obsługiwane formaty: STL, OBJ, DXF</a:t>
            </a:r>
          </a:p>
          <a:p>
            <a:pPr marL="0" indent="0">
              <a:buNone/>
            </a:pPr>
            <a:r>
              <a:rPr lang="pl-PL" sz="1300" b="1"/>
              <a:t>Temperatura otoczenia : 20 – 30 [˚C]</a:t>
            </a:r>
          </a:p>
          <a:p>
            <a:pPr marL="0" indent="0">
              <a:buNone/>
            </a:pPr>
            <a:r>
              <a:rPr lang="pl-PL" sz="1300" b="1"/>
              <a:t>Moc znamionowa: 400 [W]</a:t>
            </a:r>
          </a:p>
          <a:p>
            <a:pPr marL="0" indent="0">
              <a:buNone/>
            </a:pPr>
            <a:r>
              <a:rPr lang="pl-PL" sz="1300" b="1"/>
              <a:t>Masa : 41 [kg]</a:t>
            </a:r>
          </a:p>
          <a:p>
            <a:pPr marL="0" indent="0">
              <a:buNone/>
            </a:pPr>
            <a:endParaRPr lang="pl-PL" sz="1300" b="1"/>
          </a:p>
          <a:p>
            <a:endParaRPr lang="pl-PL" sz="1300" b="1"/>
          </a:p>
        </p:txBody>
      </p:sp>
      <p:sp>
        <p:nvSpPr>
          <p:cNvPr id="12" name="Symbol zastępczy zawartości 4">
            <a:extLst>
              <a:ext uri="{FF2B5EF4-FFF2-40B4-BE49-F238E27FC236}">
                <a16:creationId xmlns:a16="http://schemas.microsoft.com/office/drawing/2014/main" id="{5ADFB7E1-1559-41D3-ADDF-6088F7D62DCA}"/>
              </a:ext>
            </a:extLst>
          </p:cNvPr>
          <p:cNvSpPr txBox="1">
            <a:spLocks/>
          </p:cNvSpPr>
          <p:nvPr/>
        </p:nvSpPr>
        <p:spPr>
          <a:xfrm>
            <a:off x="3660076" y="2779737"/>
            <a:ext cx="5163797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305 x 305 x 605 [mm]</a:t>
            </a:r>
          </a:p>
          <a:p>
            <a:pPr marL="0" indent="0">
              <a:buNone/>
            </a:pPr>
            <a:r>
              <a:rPr lang="pl-PL" sz="1300" b="1"/>
              <a:t>Rozdzielczość w osi X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</a:t>
            </a:r>
            <a:r>
              <a:rPr lang="pl-PL" sz="1300" b="1" i="0">
                <a:effectLst/>
                <a:latin typeface="+mj-lt"/>
              </a:rPr>
              <a:t>0,078125 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0.2/0.4/0.6/0.8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32 [˚C]</a:t>
            </a:r>
          </a:p>
          <a:p>
            <a:pPr marL="0" indent="0">
              <a:buNone/>
            </a:pPr>
            <a:r>
              <a:rPr lang="pl-PL" sz="1300" b="1"/>
              <a:t>Moc znamionowa: 500 [W]</a:t>
            </a:r>
          </a:p>
          <a:p>
            <a:pPr marL="0" indent="0">
              <a:buNone/>
            </a:pPr>
            <a:r>
              <a:rPr lang="pl-PL" sz="1300" b="1"/>
              <a:t>Masa : 20.6 [kg]</a:t>
            </a:r>
          </a:p>
          <a:p>
            <a:pPr marL="0" indent="0">
              <a:buNone/>
            </a:pPr>
            <a:endParaRPr lang="pl-PL" sz="1300"/>
          </a:p>
          <a:p>
            <a:endParaRPr lang="pl-PL" sz="130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ED7ACE1A-2298-488C-AFA3-D4034030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9177F07-5235-4A2C-8DBF-7B0FFB93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17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Specyfikacja </a:t>
            </a:r>
            <a:r>
              <a:rPr lang="pl-PL" err="1"/>
              <a:t>Zortrax</a:t>
            </a:r>
            <a:r>
              <a:rPr lang="pl-PL"/>
              <a:t> M300 Dual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734609" y="2703778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265 x 265 x 300 [mm]</a:t>
            </a:r>
          </a:p>
          <a:p>
            <a:pPr marL="0" indent="0">
              <a:buNone/>
            </a:pPr>
            <a:r>
              <a:rPr lang="pl-PL" sz="1300" b="1" dirty="0"/>
              <a:t>Rozdzielczość druku : 400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Minimalna wysokość warstwy : 100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max 310°C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105°C </a:t>
            </a:r>
          </a:p>
          <a:p>
            <a:pPr marL="0" indent="0">
              <a:buNone/>
            </a:pPr>
            <a:r>
              <a:rPr lang="pl-PL" sz="1300" b="1" dirty="0" err="1"/>
              <a:t>Obslugiwane</a:t>
            </a:r>
            <a:r>
              <a:rPr lang="pl-PL" sz="1300" b="1" dirty="0"/>
              <a:t> materiały : PETG, HIPS, PLA, </a:t>
            </a:r>
            <a:r>
              <a:rPr lang="pl-PL" sz="1300" b="1" dirty="0" err="1"/>
              <a:t>Flex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STL, OBJ, DXF, PLY, 3MF</a:t>
            </a:r>
          </a:p>
          <a:p>
            <a:pPr marL="0" indent="0">
              <a:buNone/>
            </a:pPr>
            <a:r>
              <a:rPr lang="pl-PL" sz="1300" b="1" dirty="0"/>
              <a:t>Temperatura otoczenia : 20 – 30 [˚C]</a:t>
            </a:r>
          </a:p>
          <a:p>
            <a:pPr marL="0" indent="0">
              <a:buNone/>
            </a:pPr>
            <a:r>
              <a:rPr lang="pl-PL" sz="1300" b="1" dirty="0"/>
              <a:t>Moc znamionowa: 400 [W]</a:t>
            </a:r>
          </a:p>
          <a:p>
            <a:pPr marL="0" indent="0">
              <a:buNone/>
            </a:pPr>
            <a:r>
              <a:rPr lang="pl-PL" sz="1300" b="1" dirty="0"/>
              <a:t>Masa : 41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10" name="Obraz 9" descr="Obraz zawierający monitor, czarny&#10;&#10;Opis wygenerowany automatycznie">
            <a:extLst>
              <a:ext uri="{FF2B5EF4-FFF2-40B4-BE49-F238E27FC236}">
                <a16:creationId xmlns:a16="http://schemas.microsoft.com/office/drawing/2014/main" id="{DB46951E-7C7C-4BF1-94E3-EEE2ED87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1653256"/>
            <a:ext cx="5204744" cy="520474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CB29960-B054-4CDD-A58C-0192AA2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3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b="1" dirty="0"/>
              <a:t>Nabycie umiejętności z zakresu projektowania aplikacji wspomagającej zarządzanie produkcją </a:t>
            </a:r>
            <a:br>
              <a:rPr lang="pl-PL" b="1" dirty="0"/>
            </a:br>
            <a:r>
              <a:rPr lang="pl-PL" b="1" dirty="0"/>
              <a:t>przy pomocy poznanych narzędzi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Cele pośrednie:</a:t>
            </a:r>
          </a:p>
          <a:p>
            <a:pPr marL="0" indent="0" algn="ctr">
              <a:buNone/>
            </a:pPr>
            <a:r>
              <a:rPr lang="pl-PL" dirty="0"/>
              <a:t>Nabycie umiejętności pracy w zespole projektowym </a:t>
            </a:r>
            <a:br>
              <a:rPr lang="pl-PL" dirty="0"/>
            </a:br>
            <a:r>
              <a:rPr lang="pl-PL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</a:t>
            </a:r>
            <a:r>
              <a:rPr lang="pl-PL" dirty="0" err="1"/>
              <a:t>Makerbot</a:t>
            </a:r>
            <a:r>
              <a:rPr lang="pl-PL" dirty="0"/>
              <a:t> Replicator+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295 x 195 x 160 [mm]</a:t>
            </a:r>
          </a:p>
          <a:p>
            <a:pPr marL="0" indent="0">
              <a:buNone/>
            </a:pPr>
            <a:r>
              <a:rPr lang="pl-PL" sz="1300" b="1" dirty="0"/>
              <a:t>Rozdzielczość w osi X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2,5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</a:t>
            </a:r>
            <a:r>
              <a:rPr lang="pl-PL" sz="1200" b="1" dirty="0"/>
              <a:t>100 - 235°C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</a:t>
            </a:r>
            <a:r>
              <a:rPr lang="pl-PL" sz="1400" b="1" dirty="0"/>
              <a:t>°C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</a:t>
            </a:r>
            <a:r>
              <a:rPr lang="pl-PL" sz="1400" dirty="0" err="1"/>
              <a:t>stl</a:t>
            </a:r>
            <a:r>
              <a:rPr lang="pl-PL" sz="1400" dirty="0"/>
              <a:t>, </a:t>
            </a:r>
            <a:r>
              <a:rPr lang="pl-PL" sz="1400" dirty="0" err="1"/>
              <a:t>obj</a:t>
            </a:r>
            <a:r>
              <a:rPr lang="pl-PL" sz="1400" dirty="0"/>
              <a:t>, </a:t>
            </a:r>
            <a:r>
              <a:rPr lang="pl-PL" sz="1400" dirty="0" err="1"/>
              <a:t>thing</a:t>
            </a:r>
            <a:r>
              <a:rPr lang="pl-PL" sz="1400" dirty="0"/>
              <a:t>, </a:t>
            </a:r>
            <a:r>
              <a:rPr lang="pl-PL" sz="1400" dirty="0" err="1"/>
              <a:t>sldprt</a:t>
            </a:r>
            <a:r>
              <a:rPr lang="pl-PL" sz="1400" dirty="0"/>
              <a:t>, </a:t>
            </a:r>
            <a:r>
              <a:rPr lang="pl-PL" sz="1400" dirty="0" err="1"/>
              <a:t>sldasm</a:t>
            </a:r>
            <a:r>
              <a:rPr lang="pl-PL" sz="1400" dirty="0"/>
              <a:t>, </a:t>
            </a:r>
            <a:r>
              <a:rPr lang="pl-PL" sz="1400" dirty="0" err="1"/>
              <a:t>ipt</a:t>
            </a:r>
            <a:r>
              <a:rPr lang="pl-PL" sz="1400" dirty="0"/>
              <a:t>, </a:t>
            </a:r>
            <a:r>
              <a:rPr lang="pl-PL" sz="1400" dirty="0" err="1"/>
              <a:t>iam</a:t>
            </a:r>
            <a:r>
              <a:rPr lang="pl-PL" sz="1400" dirty="0"/>
              <a:t>, </a:t>
            </a:r>
            <a:r>
              <a:rPr lang="pl-PL" sz="1400" dirty="0" err="1"/>
              <a:t>iges</a:t>
            </a:r>
            <a:r>
              <a:rPr lang="pl-PL" sz="1400" dirty="0"/>
              <a:t>, </a:t>
            </a:r>
            <a:r>
              <a:rPr lang="pl-PL" sz="1400" dirty="0" err="1"/>
              <a:t>igs</a:t>
            </a:r>
            <a:r>
              <a:rPr lang="pl-PL" sz="1400" dirty="0"/>
              <a:t>, step, </a:t>
            </a:r>
            <a:r>
              <a:rPr lang="pl-PL" sz="1400" dirty="0" err="1"/>
              <a:t>stp</a:t>
            </a:r>
            <a:r>
              <a:rPr lang="pl-PL" sz="1400" dirty="0"/>
              <a:t>, </a:t>
            </a:r>
            <a:r>
              <a:rPr lang="pl-PL" sz="1400" dirty="0" err="1"/>
              <a:t>prt</a:t>
            </a:r>
            <a:r>
              <a:rPr lang="pl-PL" sz="1400" dirty="0"/>
              <a:t>, par, </a:t>
            </a:r>
            <a:r>
              <a:rPr lang="pl-PL" sz="1400" dirty="0" err="1"/>
              <a:t>asm</a:t>
            </a:r>
            <a:r>
              <a:rPr lang="pl-PL" sz="1400" dirty="0"/>
              <a:t>, </a:t>
            </a:r>
            <a:r>
              <a:rPr lang="pl-PL" sz="1400" dirty="0" err="1"/>
              <a:t>wrl,x_t</a:t>
            </a:r>
            <a:r>
              <a:rPr lang="pl-PL" sz="1400" dirty="0"/>
              <a:t>, </a:t>
            </a:r>
            <a:r>
              <a:rPr lang="pl-PL" sz="1400" dirty="0" err="1"/>
              <a:t>x_b</a:t>
            </a:r>
            <a:r>
              <a:rPr lang="pl-PL" sz="1400" dirty="0"/>
              <a:t> 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26 [˚C]</a:t>
            </a:r>
          </a:p>
          <a:p>
            <a:pPr marL="0" indent="0">
              <a:buNone/>
            </a:pPr>
            <a:r>
              <a:rPr lang="pl-PL" sz="1300" b="1" dirty="0"/>
              <a:t>Moc znamionowa : 100 [W]</a:t>
            </a:r>
          </a:p>
          <a:p>
            <a:pPr marL="0" indent="0">
              <a:buNone/>
            </a:pPr>
            <a:r>
              <a:rPr lang="pl-PL" sz="1300" b="1" dirty="0"/>
              <a:t>Masa : 18.3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5" name="Obraz 4" descr="Obraz zawierający tekst, wewnątrz, zestaw&#10;&#10;Opis wygenerowany automatycznie">
            <a:extLst>
              <a:ext uri="{FF2B5EF4-FFF2-40B4-BE49-F238E27FC236}">
                <a16:creationId xmlns:a16="http://schemas.microsoft.com/office/drawing/2014/main" id="{95BE9ABA-E171-456F-A6B8-9E1BD3A7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485"/>
            <a:ext cx="5104874" cy="510487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4BDA4CD-8E0F-4029-9F4D-B5ACBDA0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06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83856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Specyfikacja </a:t>
            </a:r>
            <a:r>
              <a:rPr lang="en-US" cap="all" dirty="0">
                <a:latin typeface="Montserrat"/>
              </a:rPr>
              <a:t>3D RAISE3D PRO 2 PLUS</a:t>
            </a:r>
            <a:br>
              <a:rPr lang="en-US" b="1" cap="all" dirty="0">
                <a:latin typeface="Montserrat"/>
              </a:rPr>
            </a:br>
            <a:endParaRPr lang="pl-PL" dirty="0"/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305 x 305 x 605 [mm]</a:t>
            </a:r>
          </a:p>
          <a:p>
            <a:pPr marL="0" indent="0">
              <a:buNone/>
            </a:pPr>
            <a:r>
              <a:rPr lang="pl-PL" sz="1300" b="1" dirty="0"/>
              <a:t>Rozdzielczość w osi X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0,078125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0.2/0.4/0.6/0.8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300°C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110°C</a:t>
            </a:r>
          </a:p>
          <a:p>
            <a:pPr marL="0" indent="0">
              <a:buNone/>
            </a:pPr>
            <a:r>
              <a:rPr lang="pl-PL" sz="1300" b="1" dirty="0"/>
              <a:t>Prędkość druku : 30 – 150 [mm/s]</a:t>
            </a:r>
          </a:p>
          <a:p>
            <a:pPr marL="0" indent="0">
              <a:buNone/>
            </a:pPr>
            <a:r>
              <a:rPr lang="pl-PL" sz="1300" b="1" dirty="0"/>
              <a:t>Obsługiwane formaty:</a:t>
            </a:r>
            <a:r>
              <a:rPr lang="pl-PL" sz="1300" dirty="0"/>
              <a:t> </a:t>
            </a:r>
            <a:r>
              <a:rPr lang="pl-PL" sz="1300" b="1" dirty="0" err="1"/>
              <a:t>stl</a:t>
            </a:r>
            <a:r>
              <a:rPr lang="pl-PL" sz="1300" b="1" dirty="0"/>
              <a:t>, </a:t>
            </a:r>
            <a:r>
              <a:rPr lang="pl-PL" sz="1300" b="1" dirty="0" err="1"/>
              <a:t>obj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32 [˚C]</a:t>
            </a:r>
          </a:p>
          <a:p>
            <a:pPr marL="0" indent="0">
              <a:buNone/>
            </a:pPr>
            <a:r>
              <a:rPr lang="pl-PL" sz="1300" b="1" dirty="0"/>
              <a:t>Moc znamionowa: 500 [W]</a:t>
            </a:r>
          </a:p>
          <a:p>
            <a:pPr marL="0" indent="0">
              <a:buNone/>
            </a:pPr>
            <a:r>
              <a:rPr lang="pl-PL" sz="1300" b="1" dirty="0"/>
              <a:t>Masa : 22.7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F937F2-8361-46AB-B65A-4CE75921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26" y="1884622"/>
            <a:ext cx="3262137" cy="4893206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74D7E57-42EA-49CA-A3EF-92CF692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naszym projekcie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8A14E-A88C-41EC-85A7-A29F6F2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Zalety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1DFB1-0218-45DB-AB11-21FE3F0A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Bezpieczeństwo serwera i danych</a:t>
            </a:r>
          </a:p>
          <a:p>
            <a:r>
              <a:rPr lang="pl-PL"/>
              <a:t>Odciążenie centralnego komputera od obsługi interfejsu użytkownika</a:t>
            </a:r>
          </a:p>
          <a:p>
            <a:r>
              <a:rPr lang="pl-PL"/>
              <a:t>Istnieje wiele technologii wspomagających takie rozwiązania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1A1BD0-BC74-4D15-8223-67C73F7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2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A50747-ECC0-4864-A6A3-983E1DF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Wady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44F94-0A41-4D29-9051-4D090B42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Trudniejsze administrowanie (wiele komputerów i aplikacji)</a:t>
            </a:r>
          </a:p>
          <a:p>
            <a:r>
              <a:rPr lang="pl-PL"/>
              <a:t>Brak kontroli nad użytkownikiem i koszty eksploatacji komputerów</a:t>
            </a:r>
          </a:p>
          <a:p>
            <a:r>
              <a:rPr lang="pl-PL"/>
              <a:t>Możliwe problemy z przepustowością</a:t>
            </a:r>
          </a:p>
          <a:p>
            <a:r>
              <a:rPr lang="pl-PL"/>
              <a:t>Całkowity brak dostępu do danych w przypadku awarii serwera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4236B15-6776-43FA-AF69-C6412FF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4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6705"/>
            <a:ext cx="10675937" cy="3599316"/>
          </a:xfrm>
        </p:spPr>
        <p:txBody>
          <a:bodyPr/>
          <a:lstStyle/>
          <a:p>
            <a:pPr marL="0" indent="0">
              <a:buNone/>
            </a:pPr>
            <a:r>
              <a:rPr lang="pl-PL" b="0" i="1" dirty="0" err="1">
                <a:effectLst/>
                <a:latin typeface="+mj-lt"/>
              </a:rPr>
              <a:t>Structured</a:t>
            </a:r>
            <a:r>
              <a:rPr lang="pl-PL" b="0" i="1" dirty="0">
                <a:effectLst/>
                <a:latin typeface="+mj-lt"/>
              </a:rPr>
              <a:t> Query Language</a:t>
            </a:r>
            <a:r>
              <a:rPr lang="pl-PL" b="0" i="0" dirty="0">
                <a:effectLst/>
                <a:latin typeface="+mj-lt"/>
              </a:rPr>
              <a:t> (</a:t>
            </a:r>
            <a:r>
              <a:rPr lang="pl-PL" b="0" i="0" dirty="0">
                <a:effectLst/>
                <a:latin typeface="Arial" panose="020B0604020202020204" pitchFamily="34" charset="0"/>
              </a:rPr>
              <a:t>strukturalny 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język zapytań</a:t>
            </a:r>
            <a:r>
              <a:rPr lang="pl-PL" b="0" i="0" dirty="0">
                <a:effectLst/>
                <a:latin typeface="+mj-lt"/>
              </a:rPr>
              <a:t>)</a:t>
            </a:r>
            <a:r>
              <a:rPr lang="pl-PL" dirty="0">
                <a:latin typeface="+mj-lt"/>
              </a:rPr>
              <a:t> : Microsoft SQL Server 2019</a:t>
            </a:r>
          </a:p>
          <a:p>
            <a:pPr marL="0" indent="0">
              <a:buNone/>
            </a:pPr>
            <a:r>
              <a:rPr lang="pl-PL" b="0" i="0" dirty="0" err="1">
                <a:effectLst/>
                <a:latin typeface="+mj-lt"/>
              </a:rPr>
              <a:t>Integrated</a:t>
            </a:r>
            <a:r>
              <a:rPr lang="pl-PL" b="0" i="0" dirty="0">
                <a:effectLst/>
                <a:latin typeface="+mj-lt"/>
              </a:rPr>
              <a:t> Development Environment(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zintegrowane środowisko programistyczne</a:t>
            </a:r>
            <a:r>
              <a:rPr lang="pl-PL" dirty="0">
                <a:latin typeface="+mj-lt"/>
              </a:rPr>
              <a:t>) : Visual Studio 2019 </a:t>
            </a:r>
            <a:r>
              <a:rPr lang="pl-PL" dirty="0" err="1">
                <a:latin typeface="+mj-lt"/>
              </a:rPr>
              <a:t>Community</a:t>
            </a:r>
            <a:endParaRPr lang="pl-PL" dirty="0">
              <a:latin typeface="+mj-lt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038494"/>
            <a:ext cx="2684014" cy="26840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5" y="4166418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1D0087-03AB-473B-B101-1E80FC86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Hardware bazy danych </a:t>
            </a:r>
            <a:r>
              <a:rPr lang="pl-PL"/>
              <a:t>dla serwera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7B250-78D0-4720-ADB7-A8CC262A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Procesor fizyczny : 2 rdzenie</a:t>
            </a:r>
          </a:p>
          <a:p>
            <a:r>
              <a:rPr lang="pl-PL" dirty="0"/>
              <a:t>Pamięć RAM : 12 GB</a:t>
            </a:r>
          </a:p>
          <a:p>
            <a:r>
              <a:rPr lang="pl-PL" dirty="0"/>
              <a:t>Dysk : 1TB SSD</a:t>
            </a:r>
          </a:p>
          <a:p>
            <a:r>
              <a:rPr lang="pl-PL" dirty="0"/>
              <a:t>RAID 10</a:t>
            </a:r>
          </a:p>
          <a:p>
            <a:r>
              <a:rPr lang="pl-PL" dirty="0"/>
              <a:t>NIC 100 </a:t>
            </a:r>
            <a:r>
              <a:rPr lang="pl-PL" dirty="0" err="1"/>
              <a:t>Mb</a:t>
            </a:r>
            <a:r>
              <a:rPr lang="pl-PL" dirty="0"/>
              <a:t>/s</a:t>
            </a:r>
          </a:p>
          <a:p>
            <a:endParaRPr lang="pl-PL" dirty="0"/>
          </a:p>
          <a:p>
            <a:r>
              <a:rPr lang="pl-PL" dirty="0"/>
              <a:t>Niepotrzebne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07E672-5836-4D0C-A536-DAFC918F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5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12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9DA1940-E1F9-42E3-90DB-36AB2991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96" y="939839"/>
            <a:ext cx="5842840" cy="6716812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11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506FD35-372D-4CC8-A1A3-9383FC46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172" y="911847"/>
            <a:ext cx="5783550" cy="6813899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13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51F5B0-52B5-4371-8F0C-4A7C3757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5" y="951723"/>
            <a:ext cx="5925122" cy="6980692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Wybór firmy,</a:t>
            </a:r>
          </a:p>
          <a:p>
            <a:pPr marL="457200" indent="-457200">
              <a:buAutoNum type="arabicPeriod"/>
            </a:pPr>
            <a:r>
              <a:rPr lang="pl-PL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dirty="0"/>
              <a:t>Napisanie programu bazy danych,</a:t>
            </a:r>
          </a:p>
          <a:p>
            <a:pPr marL="457200" indent="-457200">
              <a:buAutoNum type="arabicPeriod"/>
            </a:pPr>
            <a:r>
              <a:rPr lang="pl-PL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14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C12AC79-B9E7-4017-BF08-A4902FFFB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074" y="139959"/>
            <a:ext cx="6566617" cy="7736471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16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E1F0852-738A-4D68-BD53-983E992A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315" y="833490"/>
            <a:ext cx="6088835" cy="717357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r>
              <a:rPr lang="pl-PL" dirty="0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3520B0D-86BB-47C4-97FA-202E80E4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074" y="753227"/>
            <a:ext cx="6231551" cy="7341710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r>
              <a:rPr lang="pl-PL" dirty="0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17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A8AE0621-9DA2-4AC6-8990-EBCB920F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813" y="834208"/>
            <a:ext cx="6016947" cy="7088876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18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6FEFD6E-8A97-4ACF-ACDC-A4F08DEF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200" y="1296956"/>
            <a:ext cx="5291546" cy="6234243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400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A295416F-D5C1-4714-981C-3D7A6BC5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763" y="214321"/>
            <a:ext cx="6638560" cy="64611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8A6958B-13ED-4E5E-818E-F477D793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687" y="2954946"/>
            <a:ext cx="5362575" cy="2733675"/>
          </a:xfrm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836D2573-4AC3-4B5F-891F-50AEB3B7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644" y="0"/>
            <a:ext cx="5652920" cy="6858000"/>
          </a:xfrm>
          <a:prstGeom prst="rect">
            <a:avLst/>
          </a:prstGeom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1924F75-927D-434C-9268-D6BF24BC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3543" y="2923267"/>
            <a:ext cx="6796192" cy="2327463"/>
          </a:xfr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6" name="Symbol zastępczy zawartości 15">
            <a:extLst>
              <a:ext uri="{FF2B5EF4-FFF2-40B4-BE49-F238E27FC236}">
                <a16:creationId xmlns:a16="http://schemas.microsoft.com/office/drawing/2014/main" id="{E5428294-0D1E-4A12-9DE3-4ACA5D7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2445" y="-2"/>
            <a:ext cx="8143875" cy="6858000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64CD0-D33B-4032-AFF9-904095E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Wydanie faktury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B61FD2-354A-478B-86DA-A7C12180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22</a:t>
            </a:r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B3BEF0DD-E032-4655-A096-2AC375AC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33" y="2828041"/>
            <a:ext cx="11972514" cy="2469823"/>
          </a:xfrm>
        </p:spPr>
      </p:pic>
    </p:spTree>
    <p:extLst>
      <p:ext uri="{BB962C8B-B14F-4D97-AF65-F5344CB8AC3E}">
        <p14:creationId xmlns:p14="http://schemas.microsoft.com/office/powerpoint/2010/main" val="301957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5EF7CF3-6442-490A-97C2-700F2EA07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501" y="3120062"/>
            <a:ext cx="6266517" cy="2959755"/>
          </a:xfrm>
        </p:spPr>
      </p:pic>
      <p:pic>
        <p:nvPicPr>
          <p:cNvPr id="10" name="Symbol zastępczy zawartości 6">
            <a:extLst>
              <a:ext uri="{FF2B5EF4-FFF2-40B4-BE49-F238E27FC236}">
                <a16:creationId xmlns:a16="http://schemas.microsoft.com/office/drawing/2014/main" id="{033B15B0-78AF-4090-B869-E1B4F30E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257" y="680937"/>
            <a:ext cx="7003171" cy="52552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142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Przedsiębiorstwo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635847"/>
            <a:ext cx="10131425" cy="2387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System wspomagający zarządzanie zaprojektowano dla firmy, której działalnością jest produkcja elementów przy wykorzystaniu technologii addytywnych. Firma pracuje od poniedziałku do piątku w trybie jednozmianowym od 8:00 do 16:00.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B7EC5F-3A4F-420A-871E-FD8856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70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Symbol zastępczy zawartości 7">
            <a:extLst>
              <a:ext uri="{FF2B5EF4-FFF2-40B4-BE49-F238E27FC236}">
                <a16:creationId xmlns:a16="http://schemas.microsoft.com/office/drawing/2014/main" id="{4E04849A-BB31-4EAE-B7E3-6C714B28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090" y="466928"/>
            <a:ext cx="6872030" cy="5443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E1E04DF2-F0F6-4CF0-B9E6-7CEA1452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92308" y="3075858"/>
            <a:ext cx="4880606" cy="1267201"/>
          </a:xfrm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3A1C427B-BA30-48FD-9852-E878C0D1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08991" y="2070134"/>
            <a:ext cx="4348581" cy="1873235"/>
          </a:xfr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AF0066C-C8E9-4273-8654-1451E1C3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47" y="2306103"/>
            <a:ext cx="10528478" cy="4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5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Bilans miesięczny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F61A690-F5F3-4AA6-B68E-5A767D06F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657" y="155368"/>
            <a:ext cx="5224440" cy="66484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96FB45D-B546-4536-A467-43CC7AC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800" dirty="0">
                <a:solidFill>
                  <a:srgbClr val="FFFFFF"/>
                </a:solidFill>
              </a:rPr>
              <a:t>26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Uzupełnianie stanu magazynowego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6E84E-D946-40C3-938D-313EA37D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689" y="707899"/>
            <a:ext cx="5581748" cy="54422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76B39-8112-4B4E-817C-182020A8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400" dirty="0">
                <a:solidFill>
                  <a:srgbClr val="FFFFFF"/>
                </a:solidFill>
              </a:rPr>
              <a:t>27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C138DD-4F79-4B82-A927-DDACE3BE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zadań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92D826-3BD9-4811-B74F-C1C00CE2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7" y="2071402"/>
            <a:ext cx="11747653" cy="470302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Banaczek Anna : Algorytmy działania, model relacyjny, tworzenie widoków w SQL</a:t>
            </a:r>
          </a:p>
          <a:p>
            <a:r>
              <a:rPr lang="pl-PL" dirty="0"/>
              <a:t>Brzeziński Karol : Model relacyjny, tworzenie tabel i widoków w SQL oraz formularzy VS</a:t>
            </a:r>
          </a:p>
          <a:p>
            <a:r>
              <a:rPr lang="pl-PL" dirty="0"/>
              <a:t>Dobrowolska Julia : Algorytmy działania, model relacyjny, tworzenie widoków w SQL oraz formularzy w VS, przygotowanie prezentacji</a:t>
            </a:r>
          </a:p>
          <a:p>
            <a:r>
              <a:rPr lang="pl-PL" dirty="0"/>
              <a:t>Bartosz Gębicki: Model relacyjny, tworzenie widoków i tabel w SQL oraz formularzy w VS</a:t>
            </a:r>
          </a:p>
          <a:p>
            <a:r>
              <a:rPr lang="pl-PL" dirty="0"/>
              <a:t>Grzyb Konrad: Model relacyjny, tworzenie widoków i tabel w SQL oraz formularzy w VS</a:t>
            </a:r>
          </a:p>
          <a:p>
            <a:r>
              <a:rPr lang="pl-PL" dirty="0"/>
              <a:t>Kryń Dawid : Model relacyjny, tworzenie widoków i tabel w SQL  oraz formularzy w VS, przygotowanie prezentacji</a:t>
            </a:r>
          </a:p>
          <a:p>
            <a:r>
              <a:rPr lang="pl-PL" dirty="0"/>
              <a:t>Styczewski Paweł : Model relacyjny, tworzenie widoków oraz tabel w SQL, formularzy w VS</a:t>
            </a:r>
          </a:p>
          <a:p>
            <a:r>
              <a:rPr lang="pl-PL" dirty="0"/>
              <a:t>Wagner Jakub :Algorytmy działania, model relacyjny, tworzenie formularzy w VS</a:t>
            </a:r>
          </a:p>
          <a:p>
            <a:r>
              <a:rPr lang="pl-PL" dirty="0"/>
              <a:t>Zieńczuk Magdalena : model relacyjny, tworzenie formularzy w VS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669B18-1EA1-43B4-BD8C-76743A26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9399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800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1800" dirty="0"/>
              <a:t>Jest najpopularniejszą spółką handlową </a:t>
            </a:r>
            <a:br>
              <a:rPr lang="pl-PL" sz="1800" dirty="0"/>
            </a:br>
            <a:r>
              <a:rPr lang="pl-PL" sz="1800" dirty="0"/>
              <a:t>w Polsce. </a:t>
            </a:r>
          </a:p>
          <a:p>
            <a:r>
              <a:rPr lang="pl-PL" sz="1800" dirty="0"/>
              <a:t>Jest odpowiednią formą działalności np. dla wspólników, którzy chcą zachować bezpośredni nadzór nad prowadzeniem spraw spółki i ograniczyć ryzyko tylko do swojego </a:t>
            </a:r>
            <a:r>
              <a:rPr lang="pl-PL" sz="1800"/>
              <a:t>wkładu </a:t>
            </a:r>
            <a:br>
              <a:rPr lang="pl-PL" sz="1800"/>
            </a:br>
            <a:r>
              <a:rPr lang="pl-PL" sz="1800"/>
              <a:t>(</a:t>
            </a:r>
            <a:r>
              <a:rPr lang="pl-PL" sz="1800" dirty="0"/>
              <a:t>brak odpowiedzialności majątkiem osobistym). 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90D194-CA73-4DBC-9151-3061B8C8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sz="1050">
                <a:solidFill>
                  <a:prstClr val="white">
                    <a:tint val="7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92D9FC-EF41-4455-BD94-740A995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Cechy spółki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723DD-7924-4948-B5FA-246D91C6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Kapitałowa spółka handlowa posiadająca osobowość prawną.</a:t>
            </a:r>
          </a:p>
          <a:p>
            <a:pPr algn="just"/>
            <a:r>
              <a:rPr lang="pl-PL" dirty="0"/>
              <a:t>Do utworzenia potrzeba jednego lub więcej wspólników.</a:t>
            </a:r>
          </a:p>
          <a:p>
            <a:pPr algn="just"/>
            <a:r>
              <a:rPr lang="pl-PL" dirty="0"/>
              <a:t>Nie może być zawiązana wyłącznie przez jednoosobową Sp. z o. o.</a:t>
            </a:r>
          </a:p>
          <a:p>
            <a:pPr algn="just"/>
            <a:r>
              <a:rPr lang="pl-PL" dirty="0"/>
              <a:t>Założycielami mogą być: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fizyczne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prawne</a:t>
            </a:r>
          </a:p>
          <a:p>
            <a:pPr algn="just"/>
            <a:r>
              <a:rPr lang="pl-PL" dirty="0"/>
              <a:t>Wymagany kapitał do założenia spółki wynosi min. 5 tys. zł.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133D2C-4CC0-4959-BFB9-558D9C5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4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116B703-50FD-4821-B0F9-1B9BB6D4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Symbol zastępczy zawartości 10">
            <a:extLst>
              <a:ext uri="{FF2B5EF4-FFF2-40B4-BE49-F238E27FC236}">
                <a16:creationId xmlns:a16="http://schemas.microsoft.com/office/drawing/2014/main" id="{B40423E0-68A0-4067-9F7B-D0F9583A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292" y="1987826"/>
            <a:ext cx="12272583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B77372-D8E3-48EE-A895-C7FED7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przedsiębiorstwa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D05DB1-613F-4888-892D-647FB35E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248782"/>
            <a:ext cx="9613861" cy="3599316"/>
          </a:xfrm>
        </p:spPr>
        <p:txBody>
          <a:bodyPr/>
          <a:lstStyle/>
          <a:p>
            <a:r>
              <a:rPr lang="pl-PL" dirty="0"/>
              <a:t>Maksymalizacja zysków przedsiębiorstwa.</a:t>
            </a:r>
          </a:p>
          <a:p>
            <a:r>
              <a:rPr lang="pl-PL" dirty="0"/>
              <a:t>Maksymalizacja sprzedaży.</a:t>
            </a:r>
          </a:p>
          <a:p>
            <a:r>
              <a:rPr lang="pl-PL" dirty="0"/>
              <a:t>Zwiększenie stanu materialnego pracowników.</a:t>
            </a:r>
          </a:p>
          <a:p>
            <a:r>
              <a:rPr lang="pl-PL" dirty="0"/>
              <a:t>Dostarczenie produktu zgodnego z wymaganiami.</a:t>
            </a:r>
          </a:p>
          <a:p>
            <a:r>
              <a:rPr lang="pl-PL" dirty="0"/>
              <a:t>Zwiększenie konkurencyjności na rynku.</a:t>
            </a:r>
          </a:p>
          <a:p>
            <a:r>
              <a:rPr lang="pl-PL" dirty="0"/>
              <a:t>Przygotowanie funkcjonalnego systemu wspomagania zarządzania.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BB4B3-6997-49CF-A7F5-104C359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20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62B7-D3BC-4B7D-95C8-AF96E223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56432"/>
          </a:xfrm>
        </p:spPr>
        <p:txBody>
          <a:bodyPr>
            <a:normAutofit/>
          </a:bodyPr>
          <a:lstStyle/>
          <a:p>
            <a:r>
              <a:rPr lang="pl-PL" dirty="0"/>
              <a:t>Przygotowanie formularza zamówienia od klienta.</a:t>
            </a:r>
          </a:p>
          <a:p>
            <a:r>
              <a:rPr lang="pl-PL" dirty="0"/>
              <a:t>Opracowanie procesu technologicznego produktu.</a:t>
            </a:r>
          </a:p>
          <a:p>
            <a:r>
              <a:rPr lang="pl-PL" dirty="0"/>
              <a:t>Przedstawienie kosztorysu wykonawczego.</a:t>
            </a:r>
          </a:p>
          <a:p>
            <a:r>
              <a:rPr lang="pl-PL" dirty="0"/>
              <a:t>Rejestracja stanu magazynowego.</a:t>
            </a:r>
          </a:p>
          <a:p>
            <a:r>
              <a:rPr lang="pl-PL" dirty="0"/>
              <a:t>Możliwość wydania produktu klientowi.</a:t>
            </a:r>
          </a:p>
          <a:p>
            <a:r>
              <a:rPr lang="pl-PL" dirty="0"/>
              <a:t>Przygotowanie kosztorysu powykonawczego.</a:t>
            </a:r>
          </a:p>
          <a:p>
            <a:r>
              <a:rPr lang="pl-PL" dirty="0"/>
              <a:t>Możliwość wystawienia faktury sprzedaży.</a:t>
            </a:r>
          </a:p>
          <a:p>
            <a:r>
              <a:rPr lang="pl-PL" dirty="0"/>
              <a:t>Wypłacenie pensji pracownikom.</a:t>
            </a:r>
          </a:p>
          <a:p>
            <a:r>
              <a:rPr lang="pl-PL" dirty="0"/>
              <a:t>Wygenerowanie raportu w postaci bilansu miesięcznego.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796</TotalTime>
  <Words>1575</Words>
  <Application>Microsoft Office PowerPoint</Application>
  <PresentationFormat>Panoramiczny</PresentationFormat>
  <Paragraphs>284</Paragraphs>
  <Slides>44</Slides>
  <Notes>0</Notes>
  <HiddenSlides>14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52" baseType="lpstr">
      <vt:lpstr>Arial</vt:lpstr>
      <vt:lpstr>Calibri</vt:lpstr>
      <vt:lpstr>Montserrat</vt:lpstr>
      <vt:lpstr>Open Sans</vt:lpstr>
      <vt:lpstr>roboto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Przedsiębiorstwo</vt:lpstr>
      <vt:lpstr>Forma prawna przedsiębiorstwa</vt:lpstr>
      <vt:lpstr>Cechy spółki</vt:lpstr>
      <vt:lpstr>Proces biznesowy</vt:lpstr>
      <vt:lpstr>Cele przedsiębiorstwa :</vt:lpstr>
      <vt:lpstr>Wymagania:</vt:lpstr>
      <vt:lpstr>Moduły</vt:lpstr>
      <vt:lpstr>Struktura organizacyjna</vt:lpstr>
      <vt:lpstr>Zamówienia</vt:lpstr>
      <vt:lpstr>Prezentacja programu PowerPoint</vt:lpstr>
      <vt:lpstr>Mapa myśli</vt:lpstr>
      <vt:lpstr>Serwisowanie</vt:lpstr>
      <vt:lpstr>Prezentacja programu PowerPoint</vt:lpstr>
      <vt:lpstr>Drukarki 3D</vt:lpstr>
      <vt:lpstr>Prezentacja programu PowerPoint</vt:lpstr>
      <vt:lpstr>Specyfikacja Zortrax M300 Dual</vt:lpstr>
      <vt:lpstr>Specyfikacja Makerbot Replicator+</vt:lpstr>
      <vt:lpstr>Specyfikacja 3D RAISE3D PRO 2 PLUS </vt:lpstr>
      <vt:lpstr>Architektura bazy danych</vt:lpstr>
      <vt:lpstr>Zalety </vt:lpstr>
      <vt:lpstr>Wady</vt:lpstr>
      <vt:lpstr>Software bazy danych</vt:lpstr>
      <vt:lpstr>Hardware bazy danych dla serwera</vt:lpstr>
      <vt:lpstr>Koszt materiału - kosztorys ofertowy</vt:lpstr>
      <vt:lpstr>Koszt maszyn - kosztorys ofertowy</vt:lpstr>
      <vt:lpstr>Koszt pracowników - kosztorys ofertowy</vt:lpstr>
      <vt:lpstr>Kosztorys ofertowy</vt:lpstr>
      <vt:lpstr>Koszt materiału - kosztorys powykonawczy</vt:lpstr>
      <vt:lpstr>Koszt maszyn - kosztorys powykonawczy</vt:lpstr>
      <vt:lpstr>Koszt pracowników - kosztorys powykonawczy</vt:lpstr>
      <vt:lpstr>Kosztorys powykonawczy</vt:lpstr>
      <vt:lpstr>Oferta dla klienta</vt:lpstr>
      <vt:lpstr>Wypłata</vt:lpstr>
      <vt:lpstr>Wydanie faktury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Podział zadań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Kryń Dawid</cp:lastModifiedBy>
  <cp:revision>122</cp:revision>
  <dcterms:created xsi:type="dcterms:W3CDTF">2021-03-15T18:38:16Z</dcterms:created>
  <dcterms:modified xsi:type="dcterms:W3CDTF">2021-05-04T14:43:35Z</dcterms:modified>
</cp:coreProperties>
</file>